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Default Extension="gif" ContentType="image/gif"/>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7" r:id="rId2"/>
    <p:sldId id="258" r:id="rId3"/>
    <p:sldId id="259" r:id="rId4"/>
    <p:sldId id="281" r:id="rId5"/>
    <p:sldId id="282" r:id="rId6"/>
    <p:sldId id="268" r:id="rId7"/>
    <p:sldId id="269" r:id="rId8"/>
    <p:sldId id="270" r:id="rId9"/>
    <p:sldId id="271" r:id="rId10"/>
    <p:sldId id="272" r:id="rId11"/>
    <p:sldId id="273" r:id="rId12"/>
    <p:sldId id="274" r:id="rId13"/>
    <p:sldId id="275" r:id="rId14"/>
    <p:sldId id="276" r:id="rId15"/>
    <p:sldId id="277" r:id="rId16"/>
    <p:sldId id="278" r:id="rId17"/>
    <p:sldId id="279" r:id="rId18"/>
    <p:sldId id="280"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39" autoAdjust="0"/>
    <p:restoredTop sz="94660"/>
  </p:normalViewPr>
  <p:slideViewPr>
    <p:cSldViewPr>
      <p:cViewPr varScale="1">
        <p:scale>
          <a:sx n="65" d="100"/>
          <a:sy n="65" d="100"/>
        </p:scale>
        <p:origin x="-228"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9C5EBB-C72E-4F76-84F3-499A14AA21FE}"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US"/>
        </a:p>
      </dgm:t>
    </dgm:pt>
    <dgm:pt modelId="{2149F9E4-59E9-4C1A-BCD2-1B063484EC33}">
      <dgm:prSet phldrT="[Text]"/>
      <dgm:spPr/>
      <dgm:t>
        <a:bodyPr/>
        <a:lstStyle/>
        <a:p>
          <a:endParaRPr lang="en-US" dirty="0"/>
        </a:p>
      </dgm:t>
    </dgm:pt>
    <dgm:pt modelId="{1177F876-3226-4F87-B886-17450FC2F6E7}" type="parTrans" cxnId="{DEACA3EB-C6ED-4C35-86E3-379C31ABC6BE}">
      <dgm:prSet/>
      <dgm:spPr/>
      <dgm:t>
        <a:bodyPr/>
        <a:lstStyle/>
        <a:p>
          <a:endParaRPr lang="en-US"/>
        </a:p>
      </dgm:t>
    </dgm:pt>
    <dgm:pt modelId="{19B3C202-3504-445E-9C76-F7ACCCC129A5}" type="sibTrans" cxnId="{DEACA3EB-C6ED-4C35-86E3-379C31ABC6BE}">
      <dgm:prSet/>
      <dgm:spPr/>
      <dgm:t>
        <a:bodyPr/>
        <a:lstStyle/>
        <a:p>
          <a:endParaRPr lang="en-US"/>
        </a:p>
      </dgm:t>
    </dgm:pt>
    <dgm:pt modelId="{1EA25747-258F-4869-97AB-02EDE544B100}">
      <dgm:prSet phldrT="[Text]"/>
      <dgm:spPr/>
      <dgm:t>
        <a:bodyPr/>
        <a:lstStyle/>
        <a:p>
          <a:endParaRPr lang="en-US" dirty="0"/>
        </a:p>
      </dgm:t>
    </dgm:pt>
    <dgm:pt modelId="{B8045A9E-FE61-41C9-B89C-B7942776B7BF}" type="parTrans" cxnId="{04F4E06D-67ED-46FC-B4DB-A09EC9E45799}">
      <dgm:prSet/>
      <dgm:spPr/>
      <dgm:t>
        <a:bodyPr/>
        <a:lstStyle/>
        <a:p>
          <a:endParaRPr lang="en-US"/>
        </a:p>
      </dgm:t>
    </dgm:pt>
    <dgm:pt modelId="{ACF1DDBD-8F2C-4222-8FF9-9A5B26999FBE}" type="sibTrans" cxnId="{04F4E06D-67ED-46FC-B4DB-A09EC9E45799}">
      <dgm:prSet/>
      <dgm:spPr/>
      <dgm:t>
        <a:bodyPr/>
        <a:lstStyle/>
        <a:p>
          <a:endParaRPr lang="en-US"/>
        </a:p>
      </dgm:t>
    </dgm:pt>
    <dgm:pt modelId="{73B6F5D5-43C2-4639-895D-E5F745014A40}">
      <dgm:prSet phldrT="[Text]"/>
      <dgm:spPr/>
      <dgm:t>
        <a:bodyPr/>
        <a:lstStyle/>
        <a:p>
          <a:endParaRPr lang="en-US" dirty="0"/>
        </a:p>
      </dgm:t>
    </dgm:pt>
    <dgm:pt modelId="{3AF4FBDA-2925-45A0-A2CB-2C63A3EAA54D}" type="parTrans" cxnId="{73082619-3185-4239-A557-E4AF304D8885}">
      <dgm:prSet/>
      <dgm:spPr/>
      <dgm:t>
        <a:bodyPr/>
        <a:lstStyle/>
        <a:p>
          <a:endParaRPr lang="en-US"/>
        </a:p>
      </dgm:t>
    </dgm:pt>
    <dgm:pt modelId="{2AB08ADB-2374-4F83-A520-547D11768640}" type="sibTrans" cxnId="{73082619-3185-4239-A557-E4AF304D8885}">
      <dgm:prSet/>
      <dgm:spPr/>
      <dgm:t>
        <a:bodyPr/>
        <a:lstStyle/>
        <a:p>
          <a:endParaRPr lang="en-US"/>
        </a:p>
      </dgm:t>
    </dgm:pt>
    <dgm:pt modelId="{3B6162E6-9F41-4268-97DB-5714E60BB4F7}">
      <dgm:prSet phldrT="[Text]"/>
      <dgm:spPr/>
      <dgm:t>
        <a:bodyPr/>
        <a:lstStyle/>
        <a:p>
          <a:endParaRPr lang="en-US" dirty="0"/>
        </a:p>
      </dgm:t>
    </dgm:pt>
    <dgm:pt modelId="{62287D07-C430-4FED-97D0-317394E6DB86}" type="parTrans" cxnId="{DF069D8D-0A3B-4CFF-98DB-590419B6C572}">
      <dgm:prSet/>
      <dgm:spPr/>
      <dgm:t>
        <a:bodyPr/>
        <a:lstStyle/>
        <a:p>
          <a:endParaRPr lang="en-US"/>
        </a:p>
      </dgm:t>
    </dgm:pt>
    <dgm:pt modelId="{F0C93A16-369E-4E39-AD2A-E137DBE4700D}" type="sibTrans" cxnId="{DF069D8D-0A3B-4CFF-98DB-590419B6C572}">
      <dgm:prSet/>
      <dgm:spPr/>
      <dgm:t>
        <a:bodyPr/>
        <a:lstStyle/>
        <a:p>
          <a:endParaRPr lang="en-US"/>
        </a:p>
      </dgm:t>
    </dgm:pt>
    <dgm:pt modelId="{0DD34936-8BE9-4AA2-8088-3CE4C80C5552}" type="pres">
      <dgm:prSet presAssocID="{3B9C5EBB-C72E-4F76-84F3-499A14AA21FE}" presName="diagram" presStyleCnt="0">
        <dgm:presLayoutVars>
          <dgm:dir/>
          <dgm:resizeHandles val="exact"/>
        </dgm:presLayoutVars>
      </dgm:prSet>
      <dgm:spPr/>
      <dgm:t>
        <a:bodyPr/>
        <a:lstStyle/>
        <a:p>
          <a:endParaRPr lang="en-US"/>
        </a:p>
      </dgm:t>
    </dgm:pt>
    <dgm:pt modelId="{2CADD7DF-2B1F-4C3B-B9E6-72415343538A}" type="pres">
      <dgm:prSet presAssocID="{2149F9E4-59E9-4C1A-BCD2-1B063484EC33}" presName="node" presStyleLbl="node1" presStyleIdx="0" presStyleCnt="4">
        <dgm:presLayoutVars>
          <dgm:bulletEnabled val="1"/>
        </dgm:presLayoutVars>
      </dgm:prSet>
      <dgm:spPr/>
      <dgm:t>
        <a:bodyPr/>
        <a:lstStyle/>
        <a:p>
          <a:endParaRPr lang="en-US"/>
        </a:p>
      </dgm:t>
    </dgm:pt>
    <dgm:pt modelId="{CA1C542B-1025-4BCD-AE96-0FE7B367EDA7}" type="pres">
      <dgm:prSet presAssocID="{19B3C202-3504-445E-9C76-F7ACCCC129A5}" presName="sibTrans" presStyleCnt="0"/>
      <dgm:spPr/>
      <dgm:t>
        <a:bodyPr/>
        <a:lstStyle/>
        <a:p>
          <a:endParaRPr lang="en-US"/>
        </a:p>
      </dgm:t>
    </dgm:pt>
    <dgm:pt modelId="{9DD07989-6730-4FDF-9572-E5D24F1BCDF5}" type="pres">
      <dgm:prSet presAssocID="{1EA25747-258F-4869-97AB-02EDE544B100}" presName="node" presStyleLbl="node1" presStyleIdx="1" presStyleCnt="4" custLinFactNeighborX="-1110" custLinFactNeighborY="-1338">
        <dgm:presLayoutVars>
          <dgm:bulletEnabled val="1"/>
        </dgm:presLayoutVars>
      </dgm:prSet>
      <dgm:spPr/>
      <dgm:t>
        <a:bodyPr/>
        <a:lstStyle/>
        <a:p>
          <a:endParaRPr lang="en-US"/>
        </a:p>
      </dgm:t>
    </dgm:pt>
    <dgm:pt modelId="{E77116D4-A263-41FF-A038-E0FB33DD355D}" type="pres">
      <dgm:prSet presAssocID="{ACF1DDBD-8F2C-4222-8FF9-9A5B26999FBE}" presName="sibTrans" presStyleCnt="0"/>
      <dgm:spPr/>
      <dgm:t>
        <a:bodyPr/>
        <a:lstStyle/>
        <a:p>
          <a:endParaRPr lang="en-US"/>
        </a:p>
      </dgm:t>
    </dgm:pt>
    <dgm:pt modelId="{A2FE8857-0575-484E-AE69-5C570A04BFB0}" type="pres">
      <dgm:prSet presAssocID="{73B6F5D5-43C2-4639-895D-E5F745014A40}" presName="node" presStyleLbl="node1" presStyleIdx="2" presStyleCnt="4">
        <dgm:presLayoutVars>
          <dgm:bulletEnabled val="1"/>
        </dgm:presLayoutVars>
      </dgm:prSet>
      <dgm:spPr/>
      <dgm:t>
        <a:bodyPr/>
        <a:lstStyle/>
        <a:p>
          <a:endParaRPr lang="en-US"/>
        </a:p>
      </dgm:t>
    </dgm:pt>
    <dgm:pt modelId="{6ED0343E-42DA-4976-A76D-225CF5712899}" type="pres">
      <dgm:prSet presAssocID="{2AB08ADB-2374-4F83-A520-547D11768640}" presName="sibTrans" presStyleCnt="0"/>
      <dgm:spPr/>
      <dgm:t>
        <a:bodyPr/>
        <a:lstStyle/>
        <a:p>
          <a:endParaRPr lang="en-US"/>
        </a:p>
      </dgm:t>
    </dgm:pt>
    <dgm:pt modelId="{55970AB5-9A3E-4EE6-BD5F-FA5E1BE12D05}" type="pres">
      <dgm:prSet presAssocID="{3B6162E6-9F41-4268-97DB-5714E60BB4F7}" presName="node" presStyleLbl="node1" presStyleIdx="3" presStyleCnt="4">
        <dgm:presLayoutVars>
          <dgm:bulletEnabled val="1"/>
        </dgm:presLayoutVars>
      </dgm:prSet>
      <dgm:spPr/>
      <dgm:t>
        <a:bodyPr/>
        <a:lstStyle/>
        <a:p>
          <a:endParaRPr lang="en-US"/>
        </a:p>
      </dgm:t>
    </dgm:pt>
  </dgm:ptLst>
  <dgm:cxnLst>
    <dgm:cxn modelId="{BACF0DA0-3DE4-4D54-AFF8-BC2BF1936067}" type="presOf" srcId="{73B6F5D5-43C2-4639-895D-E5F745014A40}" destId="{A2FE8857-0575-484E-AE69-5C570A04BFB0}" srcOrd="0" destOrd="0" presId="urn:microsoft.com/office/officeart/2005/8/layout/default"/>
    <dgm:cxn modelId="{0866A26B-8A3A-4828-98FF-63531CBEB923}" type="presOf" srcId="{1EA25747-258F-4869-97AB-02EDE544B100}" destId="{9DD07989-6730-4FDF-9572-E5D24F1BCDF5}" srcOrd="0" destOrd="0" presId="urn:microsoft.com/office/officeart/2005/8/layout/default"/>
    <dgm:cxn modelId="{04F4E06D-67ED-46FC-B4DB-A09EC9E45799}" srcId="{3B9C5EBB-C72E-4F76-84F3-499A14AA21FE}" destId="{1EA25747-258F-4869-97AB-02EDE544B100}" srcOrd="1" destOrd="0" parTransId="{B8045A9E-FE61-41C9-B89C-B7942776B7BF}" sibTransId="{ACF1DDBD-8F2C-4222-8FF9-9A5B26999FBE}"/>
    <dgm:cxn modelId="{FE2655B8-778A-4742-8720-0B3B924B4AF7}" type="presOf" srcId="{3B6162E6-9F41-4268-97DB-5714E60BB4F7}" destId="{55970AB5-9A3E-4EE6-BD5F-FA5E1BE12D05}" srcOrd="0" destOrd="0" presId="urn:microsoft.com/office/officeart/2005/8/layout/default"/>
    <dgm:cxn modelId="{73082619-3185-4239-A557-E4AF304D8885}" srcId="{3B9C5EBB-C72E-4F76-84F3-499A14AA21FE}" destId="{73B6F5D5-43C2-4639-895D-E5F745014A40}" srcOrd="2" destOrd="0" parTransId="{3AF4FBDA-2925-45A0-A2CB-2C63A3EAA54D}" sibTransId="{2AB08ADB-2374-4F83-A520-547D11768640}"/>
    <dgm:cxn modelId="{DEACA3EB-C6ED-4C35-86E3-379C31ABC6BE}" srcId="{3B9C5EBB-C72E-4F76-84F3-499A14AA21FE}" destId="{2149F9E4-59E9-4C1A-BCD2-1B063484EC33}" srcOrd="0" destOrd="0" parTransId="{1177F876-3226-4F87-B886-17450FC2F6E7}" sibTransId="{19B3C202-3504-445E-9C76-F7ACCCC129A5}"/>
    <dgm:cxn modelId="{9CE8B305-D44A-4FA0-AB22-7FE8303E5612}" type="presOf" srcId="{2149F9E4-59E9-4C1A-BCD2-1B063484EC33}" destId="{2CADD7DF-2B1F-4C3B-B9E6-72415343538A}" srcOrd="0" destOrd="0" presId="urn:microsoft.com/office/officeart/2005/8/layout/default"/>
    <dgm:cxn modelId="{DF069D8D-0A3B-4CFF-98DB-590419B6C572}" srcId="{3B9C5EBB-C72E-4F76-84F3-499A14AA21FE}" destId="{3B6162E6-9F41-4268-97DB-5714E60BB4F7}" srcOrd="3" destOrd="0" parTransId="{62287D07-C430-4FED-97D0-317394E6DB86}" sibTransId="{F0C93A16-369E-4E39-AD2A-E137DBE4700D}"/>
    <dgm:cxn modelId="{F074B181-6187-4DA6-B545-511F252BB3D5}" type="presOf" srcId="{3B9C5EBB-C72E-4F76-84F3-499A14AA21FE}" destId="{0DD34936-8BE9-4AA2-8088-3CE4C80C5552}" srcOrd="0" destOrd="0" presId="urn:microsoft.com/office/officeart/2005/8/layout/default"/>
    <dgm:cxn modelId="{F82D10DB-480F-4E02-9A56-304B1E131054}" type="presParOf" srcId="{0DD34936-8BE9-4AA2-8088-3CE4C80C5552}" destId="{2CADD7DF-2B1F-4C3B-B9E6-72415343538A}" srcOrd="0" destOrd="0" presId="urn:microsoft.com/office/officeart/2005/8/layout/default"/>
    <dgm:cxn modelId="{893F186D-8B28-4A9A-808C-F97E24859390}" type="presParOf" srcId="{0DD34936-8BE9-4AA2-8088-3CE4C80C5552}" destId="{CA1C542B-1025-4BCD-AE96-0FE7B367EDA7}" srcOrd="1" destOrd="0" presId="urn:microsoft.com/office/officeart/2005/8/layout/default"/>
    <dgm:cxn modelId="{96170DB1-D10A-4EA0-A5C3-DD58A2E150F4}" type="presParOf" srcId="{0DD34936-8BE9-4AA2-8088-3CE4C80C5552}" destId="{9DD07989-6730-4FDF-9572-E5D24F1BCDF5}" srcOrd="2" destOrd="0" presId="urn:microsoft.com/office/officeart/2005/8/layout/default"/>
    <dgm:cxn modelId="{3085927F-0EBD-499D-AB9D-BA1808DA2939}" type="presParOf" srcId="{0DD34936-8BE9-4AA2-8088-3CE4C80C5552}" destId="{E77116D4-A263-41FF-A038-E0FB33DD355D}" srcOrd="3" destOrd="0" presId="urn:microsoft.com/office/officeart/2005/8/layout/default"/>
    <dgm:cxn modelId="{CCEAD580-E4EF-42A6-AAD8-4DB6E36B565B}" type="presParOf" srcId="{0DD34936-8BE9-4AA2-8088-3CE4C80C5552}" destId="{A2FE8857-0575-484E-AE69-5C570A04BFB0}" srcOrd="4" destOrd="0" presId="urn:microsoft.com/office/officeart/2005/8/layout/default"/>
    <dgm:cxn modelId="{3DC8E349-4C57-4AA4-9F44-37DCECF9129F}" type="presParOf" srcId="{0DD34936-8BE9-4AA2-8088-3CE4C80C5552}" destId="{6ED0343E-42DA-4976-A76D-225CF5712899}" srcOrd="5" destOrd="0" presId="urn:microsoft.com/office/officeart/2005/8/layout/default"/>
    <dgm:cxn modelId="{491F2322-BA80-4D6D-9CDB-B555540A78EF}" type="presParOf" srcId="{0DD34936-8BE9-4AA2-8088-3CE4C80C5552}" destId="{55970AB5-9A3E-4EE6-BD5F-FA5E1BE12D05}" srcOrd="6"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B9C5EBB-C72E-4F76-84F3-499A14AA21FE}"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2149F9E4-59E9-4C1A-BCD2-1B063484EC33}">
      <dgm:prSet phldrT="[Text]"/>
      <dgm:spPr/>
      <dgm:t>
        <a:bodyPr/>
        <a:lstStyle/>
        <a:p>
          <a:endParaRPr lang="en-US" dirty="0"/>
        </a:p>
      </dgm:t>
    </dgm:pt>
    <dgm:pt modelId="{1177F876-3226-4F87-B886-17450FC2F6E7}" type="parTrans" cxnId="{DEACA3EB-C6ED-4C35-86E3-379C31ABC6BE}">
      <dgm:prSet/>
      <dgm:spPr/>
      <dgm:t>
        <a:bodyPr/>
        <a:lstStyle/>
        <a:p>
          <a:endParaRPr lang="en-US"/>
        </a:p>
      </dgm:t>
    </dgm:pt>
    <dgm:pt modelId="{19B3C202-3504-445E-9C76-F7ACCCC129A5}" type="sibTrans" cxnId="{DEACA3EB-C6ED-4C35-86E3-379C31ABC6BE}">
      <dgm:prSet/>
      <dgm:spPr/>
      <dgm:t>
        <a:bodyPr/>
        <a:lstStyle/>
        <a:p>
          <a:endParaRPr lang="en-US"/>
        </a:p>
      </dgm:t>
    </dgm:pt>
    <dgm:pt modelId="{1EA25747-258F-4869-97AB-02EDE544B100}">
      <dgm:prSet phldrT="[Text]"/>
      <dgm:spPr/>
      <dgm:t>
        <a:bodyPr/>
        <a:lstStyle/>
        <a:p>
          <a:endParaRPr lang="en-US" dirty="0"/>
        </a:p>
      </dgm:t>
    </dgm:pt>
    <dgm:pt modelId="{B8045A9E-FE61-41C9-B89C-B7942776B7BF}" type="parTrans" cxnId="{04F4E06D-67ED-46FC-B4DB-A09EC9E45799}">
      <dgm:prSet/>
      <dgm:spPr/>
      <dgm:t>
        <a:bodyPr/>
        <a:lstStyle/>
        <a:p>
          <a:endParaRPr lang="en-US"/>
        </a:p>
      </dgm:t>
    </dgm:pt>
    <dgm:pt modelId="{ACF1DDBD-8F2C-4222-8FF9-9A5B26999FBE}" type="sibTrans" cxnId="{04F4E06D-67ED-46FC-B4DB-A09EC9E45799}">
      <dgm:prSet/>
      <dgm:spPr/>
      <dgm:t>
        <a:bodyPr/>
        <a:lstStyle/>
        <a:p>
          <a:endParaRPr lang="en-US"/>
        </a:p>
      </dgm:t>
    </dgm:pt>
    <dgm:pt modelId="{73B6F5D5-43C2-4639-895D-E5F745014A40}">
      <dgm:prSet phldrT="[Text]"/>
      <dgm:spPr/>
      <dgm:t>
        <a:bodyPr/>
        <a:lstStyle/>
        <a:p>
          <a:endParaRPr lang="en-US" dirty="0"/>
        </a:p>
      </dgm:t>
    </dgm:pt>
    <dgm:pt modelId="{3AF4FBDA-2925-45A0-A2CB-2C63A3EAA54D}" type="parTrans" cxnId="{73082619-3185-4239-A557-E4AF304D8885}">
      <dgm:prSet/>
      <dgm:spPr/>
      <dgm:t>
        <a:bodyPr/>
        <a:lstStyle/>
        <a:p>
          <a:endParaRPr lang="en-US"/>
        </a:p>
      </dgm:t>
    </dgm:pt>
    <dgm:pt modelId="{2AB08ADB-2374-4F83-A520-547D11768640}" type="sibTrans" cxnId="{73082619-3185-4239-A557-E4AF304D8885}">
      <dgm:prSet/>
      <dgm:spPr/>
      <dgm:t>
        <a:bodyPr/>
        <a:lstStyle/>
        <a:p>
          <a:endParaRPr lang="en-US"/>
        </a:p>
      </dgm:t>
    </dgm:pt>
    <dgm:pt modelId="{3B6162E6-9F41-4268-97DB-5714E60BB4F7}">
      <dgm:prSet phldrT="[Text]"/>
      <dgm:spPr/>
      <dgm:t>
        <a:bodyPr/>
        <a:lstStyle/>
        <a:p>
          <a:endParaRPr lang="en-US" dirty="0"/>
        </a:p>
      </dgm:t>
    </dgm:pt>
    <dgm:pt modelId="{62287D07-C430-4FED-97D0-317394E6DB86}" type="parTrans" cxnId="{DF069D8D-0A3B-4CFF-98DB-590419B6C572}">
      <dgm:prSet/>
      <dgm:spPr/>
      <dgm:t>
        <a:bodyPr/>
        <a:lstStyle/>
        <a:p>
          <a:endParaRPr lang="en-US"/>
        </a:p>
      </dgm:t>
    </dgm:pt>
    <dgm:pt modelId="{F0C93A16-369E-4E39-AD2A-E137DBE4700D}" type="sibTrans" cxnId="{DF069D8D-0A3B-4CFF-98DB-590419B6C572}">
      <dgm:prSet/>
      <dgm:spPr/>
      <dgm:t>
        <a:bodyPr/>
        <a:lstStyle/>
        <a:p>
          <a:endParaRPr lang="en-US"/>
        </a:p>
      </dgm:t>
    </dgm:pt>
    <dgm:pt modelId="{69650C07-667A-4B10-A2B9-17274207FCBB}">
      <dgm:prSet/>
      <dgm:spPr/>
      <dgm:t>
        <a:bodyPr/>
        <a:lstStyle/>
        <a:p>
          <a:endParaRPr lang="en-US" dirty="0"/>
        </a:p>
      </dgm:t>
    </dgm:pt>
    <dgm:pt modelId="{FCD2FB69-CB0F-4574-88B0-D73573BF9A57}" type="parTrans" cxnId="{2411143A-2AC2-4C98-8A7A-C4F77B623ADB}">
      <dgm:prSet/>
      <dgm:spPr/>
      <dgm:t>
        <a:bodyPr/>
        <a:lstStyle/>
        <a:p>
          <a:endParaRPr lang="en-US"/>
        </a:p>
      </dgm:t>
    </dgm:pt>
    <dgm:pt modelId="{BAD93BCE-935E-455C-B8F3-1F30ED9A01B0}" type="sibTrans" cxnId="{2411143A-2AC2-4C98-8A7A-C4F77B623ADB}">
      <dgm:prSet/>
      <dgm:spPr/>
      <dgm:t>
        <a:bodyPr/>
        <a:lstStyle/>
        <a:p>
          <a:endParaRPr lang="en-US"/>
        </a:p>
      </dgm:t>
    </dgm:pt>
    <dgm:pt modelId="{0DD34936-8BE9-4AA2-8088-3CE4C80C5552}" type="pres">
      <dgm:prSet presAssocID="{3B9C5EBB-C72E-4F76-84F3-499A14AA21FE}" presName="diagram" presStyleCnt="0">
        <dgm:presLayoutVars>
          <dgm:dir/>
          <dgm:resizeHandles val="exact"/>
        </dgm:presLayoutVars>
      </dgm:prSet>
      <dgm:spPr/>
      <dgm:t>
        <a:bodyPr/>
        <a:lstStyle/>
        <a:p>
          <a:endParaRPr lang="en-US"/>
        </a:p>
      </dgm:t>
    </dgm:pt>
    <dgm:pt modelId="{C2EED017-A533-4AFE-9756-7EF2AFD69C0C}" type="pres">
      <dgm:prSet presAssocID="{69650C07-667A-4B10-A2B9-17274207FCBB}" presName="node" presStyleLbl="node1" presStyleIdx="0" presStyleCnt="5">
        <dgm:presLayoutVars>
          <dgm:bulletEnabled val="1"/>
        </dgm:presLayoutVars>
      </dgm:prSet>
      <dgm:spPr/>
      <dgm:t>
        <a:bodyPr/>
        <a:lstStyle/>
        <a:p>
          <a:endParaRPr lang="en-US"/>
        </a:p>
      </dgm:t>
    </dgm:pt>
    <dgm:pt modelId="{FC5EB618-A087-4DD1-8318-0C73F32035D9}" type="pres">
      <dgm:prSet presAssocID="{BAD93BCE-935E-455C-B8F3-1F30ED9A01B0}" presName="sibTrans" presStyleCnt="0"/>
      <dgm:spPr/>
      <dgm:t>
        <a:bodyPr/>
        <a:lstStyle/>
        <a:p>
          <a:endParaRPr lang="en-US"/>
        </a:p>
      </dgm:t>
    </dgm:pt>
    <dgm:pt modelId="{2CADD7DF-2B1F-4C3B-B9E6-72415343538A}" type="pres">
      <dgm:prSet presAssocID="{2149F9E4-59E9-4C1A-BCD2-1B063484EC33}" presName="node" presStyleLbl="node1" presStyleIdx="1" presStyleCnt="5" custLinFactY="17222" custLinFactNeighborX="60667" custLinFactNeighborY="100000">
        <dgm:presLayoutVars>
          <dgm:bulletEnabled val="1"/>
        </dgm:presLayoutVars>
      </dgm:prSet>
      <dgm:spPr/>
      <dgm:t>
        <a:bodyPr/>
        <a:lstStyle/>
        <a:p>
          <a:endParaRPr lang="en-US"/>
        </a:p>
      </dgm:t>
    </dgm:pt>
    <dgm:pt modelId="{CA1C542B-1025-4BCD-AE96-0FE7B367EDA7}" type="pres">
      <dgm:prSet presAssocID="{19B3C202-3504-445E-9C76-F7ACCCC129A5}" presName="sibTrans" presStyleCnt="0"/>
      <dgm:spPr/>
      <dgm:t>
        <a:bodyPr/>
        <a:lstStyle/>
        <a:p>
          <a:endParaRPr lang="en-US"/>
        </a:p>
      </dgm:t>
    </dgm:pt>
    <dgm:pt modelId="{9DD07989-6730-4FDF-9572-E5D24F1BCDF5}" type="pres">
      <dgm:prSet presAssocID="{1EA25747-258F-4869-97AB-02EDE544B100}" presName="node" presStyleLbl="node1" presStyleIdx="2" presStyleCnt="5" custLinFactX="-10667" custLinFactNeighborX="-100000" custLinFactNeighborY="1667">
        <dgm:presLayoutVars>
          <dgm:bulletEnabled val="1"/>
        </dgm:presLayoutVars>
      </dgm:prSet>
      <dgm:spPr/>
      <dgm:t>
        <a:bodyPr/>
        <a:lstStyle/>
        <a:p>
          <a:endParaRPr lang="en-US"/>
        </a:p>
      </dgm:t>
    </dgm:pt>
    <dgm:pt modelId="{E77116D4-A263-41FF-A038-E0FB33DD355D}" type="pres">
      <dgm:prSet presAssocID="{ACF1DDBD-8F2C-4222-8FF9-9A5B26999FBE}" presName="sibTrans" presStyleCnt="0"/>
      <dgm:spPr/>
      <dgm:t>
        <a:bodyPr/>
        <a:lstStyle/>
        <a:p>
          <a:endParaRPr lang="en-US"/>
        </a:p>
      </dgm:t>
    </dgm:pt>
    <dgm:pt modelId="{A2FE8857-0575-484E-AE69-5C570A04BFB0}" type="pres">
      <dgm:prSet presAssocID="{73B6F5D5-43C2-4639-895D-E5F745014A40}" presName="node" presStyleLbl="node1" presStyleIdx="3" presStyleCnt="5">
        <dgm:presLayoutVars>
          <dgm:bulletEnabled val="1"/>
        </dgm:presLayoutVars>
      </dgm:prSet>
      <dgm:spPr/>
      <dgm:t>
        <a:bodyPr/>
        <a:lstStyle/>
        <a:p>
          <a:endParaRPr lang="en-US"/>
        </a:p>
      </dgm:t>
    </dgm:pt>
    <dgm:pt modelId="{6ED0343E-42DA-4976-A76D-225CF5712899}" type="pres">
      <dgm:prSet presAssocID="{2AB08ADB-2374-4F83-A520-547D11768640}" presName="sibTrans" presStyleCnt="0"/>
      <dgm:spPr/>
      <dgm:t>
        <a:bodyPr/>
        <a:lstStyle/>
        <a:p>
          <a:endParaRPr lang="en-US"/>
        </a:p>
      </dgm:t>
    </dgm:pt>
    <dgm:pt modelId="{55970AB5-9A3E-4EE6-BD5F-FA5E1BE12D05}" type="pres">
      <dgm:prSet presAssocID="{3B6162E6-9F41-4268-97DB-5714E60BB4F7}" presName="node" presStyleLbl="node1" presStyleIdx="4" presStyleCnt="5" custLinFactY="-15000" custLinFactNeighborX="55000" custLinFactNeighborY="-100000">
        <dgm:presLayoutVars>
          <dgm:bulletEnabled val="1"/>
        </dgm:presLayoutVars>
      </dgm:prSet>
      <dgm:spPr/>
      <dgm:t>
        <a:bodyPr/>
        <a:lstStyle/>
        <a:p>
          <a:endParaRPr lang="en-US"/>
        </a:p>
      </dgm:t>
    </dgm:pt>
  </dgm:ptLst>
  <dgm:cxnLst>
    <dgm:cxn modelId="{07617877-5347-4453-A3B9-83667F85D666}" type="presOf" srcId="{3B6162E6-9F41-4268-97DB-5714E60BB4F7}" destId="{55970AB5-9A3E-4EE6-BD5F-FA5E1BE12D05}" srcOrd="0" destOrd="0" presId="urn:microsoft.com/office/officeart/2005/8/layout/default"/>
    <dgm:cxn modelId="{2411143A-2AC2-4C98-8A7A-C4F77B623ADB}" srcId="{3B9C5EBB-C72E-4F76-84F3-499A14AA21FE}" destId="{69650C07-667A-4B10-A2B9-17274207FCBB}" srcOrd="0" destOrd="0" parTransId="{FCD2FB69-CB0F-4574-88B0-D73573BF9A57}" sibTransId="{BAD93BCE-935E-455C-B8F3-1F30ED9A01B0}"/>
    <dgm:cxn modelId="{04F4E06D-67ED-46FC-B4DB-A09EC9E45799}" srcId="{3B9C5EBB-C72E-4F76-84F3-499A14AA21FE}" destId="{1EA25747-258F-4869-97AB-02EDE544B100}" srcOrd="2" destOrd="0" parTransId="{B8045A9E-FE61-41C9-B89C-B7942776B7BF}" sibTransId="{ACF1DDBD-8F2C-4222-8FF9-9A5B26999FBE}"/>
    <dgm:cxn modelId="{73082619-3185-4239-A557-E4AF304D8885}" srcId="{3B9C5EBB-C72E-4F76-84F3-499A14AA21FE}" destId="{73B6F5D5-43C2-4639-895D-E5F745014A40}" srcOrd="3" destOrd="0" parTransId="{3AF4FBDA-2925-45A0-A2CB-2C63A3EAA54D}" sibTransId="{2AB08ADB-2374-4F83-A520-547D11768640}"/>
    <dgm:cxn modelId="{DEACA3EB-C6ED-4C35-86E3-379C31ABC6BE}" srcId="{3B9C5EBB-C72E-4F76-84F3-499A14AA21FE}" destId="{2149F9E4-59E9-4C1A-BCD2-1B063484EC33}" srcOrd="1" destOrd="0" parTransId="{1177F876-3226-4F87-B886-17450FC2F6E7}" sibTransId="{19B3C202-3504-445E-9C76-F7ACCCC129A5}"/>
    <dgm:cxn modelId="{D8D46934-1E7D-469D-89D7-DDA3C638EA41}" type="presOf" srcId="{1EA25747-258F-4869-97AB-02EDE544B100}" destId="{9DD07989-6730-4FDF-9572-E5D24F1BCDF5}" srcOrd="0" destOrd="0" presId="urn:microsoft.com/office/officeart/2005/8/layout/default"/>
    <dgm:cxn modelId="{A640314B-FA71-4F3C-9ABC-74BA2A173451}" type="presOf" srcId="{2149F9E4-59E9-4C1A-BCD2-1B063484EC33}" destId="{2CADD7DF-2B1F-4C3B-B9E6-72415343538A}" srcOrd="0" destOrd="0" presId="urn:microsoft.com/office/officeart/2005/8/layout/default"/>
    <dgm:cxn modelId="{97098047-7DB6-4B89-A05D-C8AA70F86833}" type="presOf" srcId="{73B6F5D5-43C2-4639-895D-E5F745014A40}" destId="{A2FE8857-0575-484E-AE69-5C570A04BFB0}" srcOrd="0" destOrd="0" presId="urn:microsoft.com/office/officeart/2005/8/layout/default"/>
    <dgm:cxn modelId="{5D6AFB1E-588D-457F-A3DF-5A3139B6817B}" type="presOf" srcId="{3B9C5EBB-C72E-4F76-84F3-499A14AA21FE}" destId="{0DD34936-8BE9-4AA2-8088-3CE4C80C5552}" srcOrd="0" destOrd="0" presId="urn:microsoft.com/office/officeart/2005/8/layout/default"/>
    <dgm:cxn modelId="{DF069D8D-0A3B-4CFF-98DB-590419B6C572}" srcId="{3B9C5EBB-C72E-4F76-84F3-499A14AA21FE}" destId="{3B6162E6-9F41-4268-97DB-5714E60BB4F7}" srcOrd="4" destOrd="0" parTransId="{62287D07-C430-4FED-97D0-317394E6DB86}" sibTransId="{F0C93A16-369E-4E39-AD2A-E137DBE4700D}"/>
    <dgm:cxn modelId="{C1A12C3C-A534-46EC-B387-EBC50D096E56}" type="presOf" srcId="{69650C07-667A-4B10-A2B9-17274207FCBB}" destId="{C2EED017-A533-4AFE-9756-7EF2AFD69C0C}" srcOrd="0" destOrd="0" presId="urn:microsoft.com/office/officeart/2005/8/layout/default"/>
    <dgm:cxn modelId="{AA79736F-39AC-4BF2-AE82-EC2789EEE4E7}" type="presParOf" srcId="{0DD34936-8BE9-4AA2-8088-3CE4C80C5552}" destId="{C2EED017-A533-4AFE-9756-7EF2AFD69C0C}" srcOrd="0" destOrd="0" presId="urn:microsoft.com/office/officeart/2005/8/layout/default"/>
    <dgm:cxn modelId="{78DDC231-5FF1-43DC-9EE0-A7EFC16B0FB0}" type="presParOf" srcId="{0DD34936-8BE9-4AA2-8088-3CE4C80C5552}" destId="{FC5EB618-A087-4DD1-8318-0C73F32035D9}" srcOrd="1" destOrd="0" presId="urn:microsoft.com/office/officeart/2005/8/layout/default"/>
    <dgm:cxn modelId="{E023B445-480F-446D-8A6F-798AD6DEDBDB}" type="presParOf" srcId="{0DD34936-8BE9-4AA2-8088-3CE4C80C5552}" destId="{2CADD7DF-2B1F-4C3B-B9E6-72415343538A}" srcOrd="2" destOrd="0" presId="urn:microsoft.com/office/officeart/2005/8/layout/default"/>
    <dgm:cxn modelId="{0CC23E3F-3B9D-45A8-9180-0F2C2450C91F}" type="presParOf" srcId="{0DD34936-8BE9-4AA2-8088-3CE4C80C5552}" destId="{CA1C542B-1025-4BCD-AE96-0FE7B367EDA7}" srcOrd="3" destOrd="0" presId="urn:microsoft.com/office/officeart/2005/8/layout/default"/>
    <dgm:cxn modelId="{34873040-BDC7-4BB8-91B7-60FEDF955C3C}" type="presParOf" srcId="{0DD34936-8BE9-4AA2-8088-3CE4C80C5552}" destId="{9DD07989-6730-4FDF-9572-E5D24F1BCDF5}" srcOrd="4" destOrd="0" presId="urn:microsoft.com/office/officeart/2005/8/layout/default"/>
    <dgm:cxn modelId="{5A96BBF9-0F9C-41C4-92E7-24BE7E81CBA9}" type="presParOf" srcId="{0DD34936-8BE9-4AA2-8088-3CE4C80C5552}" destId="{E77116D4-A263-41FF-A038-E0FB33DD355D}" srcOrd="5" destOrd="0" presId="urn:microsoft.com/office/officeart/2005/8/layout/default"/>
    <dgm:cxn modelId="{1B33DE7D-EAD0-41C7-9986-E40F420B7742}" type="presParOf" srcId="{0DD34936-8BE9-4AA2-8088-3CE4C80C5552}" destId="{A2FE8857-0575-484E-AE69-5C570A04BFB0}" srcOrd="6" destOrd="0" presId="urn:microsoft.com/office/officeart/2005/8/layout/default"/>
    <dgm:cxn modelId="{6E61833F-480B-45A5-9AD6-D31CC9BCE5FA}" type="presParOf" srcId="{0DD34936-8BE9-4AA2-8088-3CE4C80C5552}" destId="{6ED0343E-42DA-4976-A76D-225CF5712899}" srcOrd="7" destOrd="0" presId="urn:microsoft.com/office/officeart/2005/8/layout/default"/>
    <dgm:cxn modelId="{01DFAC83-56D9-4B85-804E-4BC8D8F952BA}" type="presParOf" srcId="{0DD34936-8BE9-4AA2-8088-3CE4C80C5552}" destId="{55970AB5-9A3E-4EE6-BD5F-FA5E1BE12D05}" srcOrd="8"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D7B3CA7-DB52-49A0-B02B-A95BF67FEB61}" type="doc">
      <dgm:prSet loTypeId="urn:microsoft.com/office/officeart/2005/8/layout/cycle6" loCatId="cycle" qsTypeId="urn:microsoft.com/office/officeart/2005/8/quickstyle/simple1" qsCatId="simple" csTypeId="urn:microsoft.com/office/officeart/2005/8/colors/colorful2" csCatId="colorful" phldr="1"/>
      <dgm:spPr/>
      <dgm:t>
        <a:bodyPr/>
        <a:lstStyle/>
        <a:p>
          <a:endParaRPr lang="en-US"/>
        </a:p>
      </dgm:t>
    </dgm:pt>
    <dgm:pt modelId="{EC13699A-FD3B-4EB0-8431-682BBF5F4C10}">
      <dgm:prSet phldrT="[Text]"/>
      <dgm:spPr/>
      <dgm:t>
        <a:bodyPr/>
        <a:lstStyle/>
        <a:p>
          <a:endParaRPr lang="en-US" dirty="0"/>
        </a:p>
      </dgm:t>
    </dgm:pt>
    <dgm:pt modelId="{3198D196-389D-443D-B255-6DC7FDF8E213}" type="parTrans" cxnId="{88B1742B-778E-4FB9-B3AF-FE3AAA1AC0AA}">
      <dgm:prSet/>
      <dgm:spPr/>
      <dgm:t>
        <a:bodyPr/>
        <a:lstStyle/>
        <a:p>
          <a:endParaRPr lang="en-US"/>
        </a:p>
      </dgm:t>
    </dgm:pt>
    <dgm:pt modelId="{3FA95D84-C770-4E2F-A91C-642889986589}" type="sibTrans" cxnId="{88B1742B-778E-4FB9-B3AF-FE3AAA1AC0AA}">
      <dgm:prSet/>
      <dgm:spPr/>
      <dgm:t>
        <a:bodyPr/>
        <a:lstStyle/>
        <a:p>
          <a:endParaRPr lang="en-US"/>
        </a:p>
      </dgm:t>
    </dgm:pt>
    <dgm:pt modelId="{C04493A0-9C74-4C88-82D4-358116F90A90}">
      <dgm:prSet phldrT="[Text]"/>
      <dgm:spPr/>
      <dgm:t>
        <a:bodyPr/>
        <a:lstStyle/>
        <a:p>
          <a:endParaRPr lang="en-US" dirty="0"/>
        </a:p>
      </dgm:t>
    </dgm:pt>
    <dgm:pt modelId="{51F1ECA0-7D37-4BE1-AC6C-69C0F8B465D6}" type="parTrans" cxnId="{8F9B9C73-7209-4A0F-B46A-ABF36B444BCF}">
      <dgm:prSet/>
      <dgm:spPr/>
      <dgm:t>
        <a:bodyPr/>
        <a:lstStyle/>
        <a:p>
          <a:endParaRPr lang="en-US"/>
        </a:p>
      </dgm:t>
    </dgm:pt>
    <dgm:pt modelId="{60ACB219-FAC7-437E-AAD9-05C343C8BA54}" type="sibTrans" cxnId="{8F9B9C73-7209-4A0F-B46A-ABF36B444BCF}">
      <dgm:prSet/>
      <dgm:spPr/>
      <dgm:t>
        <a:bodyPr/>
        <a:lstStyle/>
        <a:p>
          <a:endParaRPr lang="en-US"/>
        </a:p>
      </dgm:t>
    </dgm:pt>
    <dgm:pt modelId="{5416C352-EB1B-48E3-A1EC-941F9928E7F9}">
      <dgm:prSet phldrT="[Text]"/>
      <dgm:spPr/>
      <dgm:t>
        <a:bodyPr/>
        <a:lstStyle/>
        <a:p>
          <a:endParaRPr lang="en-US" dirty="0"/>
        </a:p>
      </dgm:t>
    </dgm:pt>
    <dgm:pt modelId="{36645B24-8862-4E55-A1AB-3A6D20E81F6A}" type="parTrans" cxnId="{D14D4589-F495-4833-9D48-57902800BD0F}">
      <dgm:prSet/>
      <dgm:spPr/>
      <dgm:t>
        <a:bodyPr/>
        <a:lstStyle/>
        <a:p>
          <a:endParaRPr lang="en-US"/>
        </a:p>
      </dgm:t>
    </dgm:pt>
    <dgm:pt modelId="{49292943-F0D6-411C-AD59-7B65F7392ABD}" type="sibTrans" cxnId="{D14D4589-F495-4833-9D48-57902800BD0F}">
      <dgm:prSet/>
      <dgm:spPr/>
      <dgm:t>
        <a:bodyPr/>
        <a:lstStyle/>
        <a:p>
          <a:endParaRPr lang="en-US"/>
        </a:p>
      </dgm:t>
    </dgm:pt>
    <dgm:pt modelId="{DC6C5D67-4C10-4EDB-96A5-8734D99EF547}">
      <dgm:prSet phldrT="[Text]"/>
      <dgm:spPr/>
      <dgm:t>
        <a:bodyPr/>
        <a:lstStyle/>
        <a:p>
          <a:endParaRPr lang="en-US" dirty="0"/>
        </a:p>
      </dgm:t>
    </dgm:pt>
    <dgm:pt modelId="{7EF6D0CB-42BE-4319-910E-A2AE67D67B04}" type="parTrans" cxnId="{E7F7367E-3D70-4099-BF2C-DE3CA0D9F62D}">
      <dgm:prSet/>
      <dgm:spPr/>
      <dgm:t>
        <a:bodyPr/>
        <a:lstStyle/>
        <a:p>
          <a:endParaRPr lang="en-US"/>
        </a:p>
      </dgm:t>
    </dgm:pt>
    <dgm:pt modelId="{165B9237-8870-46D9-9F72-C80012283B72}" type="sibTrans" cxnId="{E7F7367E-3D70-4099-BF2C-DE3CA0D9F62D}">
      <dgm:prSet/>
      <dgm:spPr/>
      <dgm:t>
        <a:bodyPr/>
        <a:lstStyle/>
        <a:p>
          <a:endParaRPr lang="en-US"/>
        </a:p>
      </dgm:t>
    </dgm:pt>
    <dgm:pt modelId="{E31990AD-8E83-48EA-96BA-33093EF9EB29}">
      <dgm:prSet phldrT="[Text]"/>
      <dgm:spPr/>
      <dgm:t>
        <a:bodyPr/>
        <a:lstStyle/>
        <a:p>
          <a:endParaRPr lang="en-US" dirty="0"/>
        </a:p>
      </dgm:t>
    </dgm:pt>
    <dgm:pt modelId="{1F2D1CEB-9D00-4565-B72F-F949DA9E3925}" type="parTrans" cxnId="{A8B1FA3D-7642-4437-9F12-BA3959D3E838}">
      <dgm:prSet/>
      <dgm:spPr/>
      <dgm:t>
        <a:bodyPr/>
        <a:lstStyle/>
        <a:p>
          <a:endParaRPr lang="en-US"/>
        </a:p>
      </dgm:t>
    </dgm:pt>
    <dgm:pt modelId="{9BCDBC29-0377-4D63-B1A4-5573D452E097}" type="sibTrans" cxnId="{A8B1FA3D-7642-4437-9F12-BA3959D3E838}">
      <dgm:prSet/>
      <dgm:spPr/>
      <dgm:t>
        <a:bodyPr/>
        <a:lstStyle/>
        <a:p>
          <a:endParaRPr lang="en-US"/>
        </a:p>
      </dgm:t>
    </dgm:pt>
    <dgm:pt modelId="{188E780D-91FD-44B8-9C24-A9D6F005FEB1}" type="pres">
      <dgm:prSet presAssocID="{4D7B3CA7-DB52-49A0-B02B-A95BF67FEB61}" presName="cycle" presStyleCnt="0">
        <dgm:presLayoutVars>
          <dgm:dir/>
          <dgm:resizeHandles val="exact"/>
        </dgm:presLayoutVars>
      </dgm:prSet>
      <dgm:spPr/>
      <dgm:t>
        <a:bodyPr/>
        <a:lstStyle/>
        <a:p>
          <a:endParaRPr lang="en-US"/>
        </a:p>
      </dgm:t>
    </dgm:pt>
    <dgm:pt modelId="{962547AF-256A-46EC-BDC2-49447E81BD77}" type="pres">
      <dgm:prSet presAssocID="{EC13699A-FD3B-4EB0-8431-682BBF5F4C10}" presName="node" presStyleLbl="node1" presStyleIdx="0" presStyleCnt="5">
        <dgm:presLayoutVars>
          <dgm:bulletEnabled val="1"/>
        </dgm:presLayoutVars>
      </dgm:prSet>
      <dgm:spPr/>
      <dgm:t>
        <a:bodyPr/>
        <a:lstStyle/>
        <a:p>
          <a:endParaRPr lang="en-US"/>
        </a:p>
      </dgm:t>
    </dgm:pt>
    <dgm:pt modelId="{E8A59947-FE58-4FF2-B319-35F5ECFD8F6A}" type="pres">
      <dgm:prSet presAssocID="{EC13699A-FD3B-4EB0-8431-682BBF5F4C10}" presName="spNode" presStyleCnt="0"/>
      <dgm:spPr/>
      <dgm:t>
        <a:bodyPr/>
        <a:lstStyle/>
        <a:p>
          <a:endParaRPr lang="en-US"/>
        </a:p>
      </dgm:t>
    </dgm:pt>
    <dgm:pt modelId="{A97FBEE8-1034-4D45-B207-4CD063A16CEA}" type="pres">
      <dgm:prSet presAssocID="{3FA95D84-C770-4E2F-A91C-642889986589}" presName="sibTrans" presStyleLbl="sibTrans1D1" presStyleIdx="0" presStyleCnt="5"/>
      <dgm:spPr/>
      <dgm:t>
        <a:bodyPr/>
        <a:lstStyle/>
        <a:p>
          <a:endParaRPr lang="en-US"/>
        </a:p>
      </dgm:t>
    </dgm:pt>
    <dgm:pt modelId="{2D9DE680-9096-4B49-A6A5-4F1DAC52EF66}" type="pres">
      <dgm:prSet presAssocID="{C04493A0-9C74-4C88-82D4-358116F90A90}" presName="node" presStyleLbl="node1" presStyleIdx="1" presStyleCnt="5" custRadScaleRad="118466" custRadScaleInc="8897">
        <dgm:presLayoutVars>
          <dgm:bulletEnabled val="1"/>
        </dgm:presLayoutVars>
      </dgm:prSet>
      <dgm:spPr/>
      <dgm:t>
        <a:bodyPr/>
        <a:lstStyle/>
        <a:p>
          <a:endParaRPr lang="en-US"/>
        </a:p>
      </dgm:t>
    </dgm:pt>
    <dgm:pt modelId="{C22A747D-D1B0-4344-B3A7-5866F4DE097A}" type="pres">
      <dgm:prSet presAssocID="{C04493A0-9C74-4C88-82D4-358116F90A90}" presName="spNode" presStyleCnt="0"/>
      <dgm:spPr/>
      <dgm:t>
        <a:bodyPr/>
        <a:lstStyle/>
        <a:p>
          <a:endParaRPr lang="en-US"/>
        </a:p>
      </dgm:t>
    </dgm:pt>
    <dgm:pt modelId="{1D821E2B-A211-47B7-83A3-5FC7D8095BBF}" type="pres">
      <dgm:prSet presAssocID="{60ACB219-FAC7-437E-AAD9-05C343C8BA54}" presName="sibTrans" presStyleLbl="sibTrans1D1" presStyleIdx="1" presStyleCnt="5"/>
      <dgm:spPr/>
      <dgm:t>
        <a:bodyPr/>
        <a:lstStyle/>
        <a:p>
          <a:endParaRPr lang="en-US"/>
        </a:p>
      </dgm:t>
    </dgm:pt>
    <dgm:pt modelId="{F4FC287F-A269-46FA-9836-2029FBBF3391}" type="pres">
      <dgm:prSet presAssocID="{5416C352-EB1B-48E3-A1EC-941F9928E7F9}" presName="node" presStyleLbl="node1" presStyleIdx="2" presStyleCnt="5" custRadScaleRad="117278" custRadScaleInc="-33353">
        <dgm:presLayoutVars>
          <dgm:bulletEnabled val="1"/>
        </dgm:presLayoutVars>
      </dgm:prSet>
      <dgm:spPr/>
      <dgm:t>
        <a:bodyPr/>
        <a:lstStyle/>
        <a:p>
          <a:endParaRPr lang="en-US"/>
        </a:p>
      </dgm:t>
    </dgm:pt>
    <dgm:pt modelId="{CFD9BE05-1D1E-4FCA-80CA-B686EFA052F3}" type="pres">
      <dgm:prSet presAssocID="{5416C352-EB1B-48E3-A1EC-941F9928E7F9}" presName="spNode" presStyleCnt="0"/>
      <dgm:spPr/>
      <dgm:t>
        <a:bodyPr/>
        <a:lstStyle/>
        <a:p>
          <a:endParaRPr lang="en-US"/>
        </a:p>
      </dgm:t>
    </dgm:pt>
    <dgm:pt modelId="{543BB31C-F652-445A-A23C-C71ECCD4563F}" type="pres">
      <dgm:prSet presAssocID="{49292943-F0D6-411C-AD59-7B65F7392ABD}" presName="sibTrans" presStyleLbl="sibTrans1D1" presStyleIdx="2" presStyleCnt="5"/>
      <dgm:spPr/>
      <dgm:t>
        <a:bodyPr/>
        <a:lstStyle/>
        <a:p>
          <a:endParaRPr lang="en-US"/>
        </a:p>
      </dgm:t>
    </dgm:pt>
    <dgm:pt modelId="{3C0AE1FF-5EF1-4EF4-AE38-AA23FA81B0AF}" type="pres">
      <dgm:prSet presAssocID="{DC6C5D67-4C10-4EDB-96A5-8734D99EF547}" presName="node" presStyleLbl="node1" presStyleIdx="3" presStyleCnt="5" custRadScaleRad="118122" custRadScaleInc="35112">
        <dgm:presLayoutVars>
          <dgm:bulletEnabled val="1"/>
        </dgm:presLayoutVars>
      </dgm:prSet>
      <dgm:spPr/>
      <dgm:t>
        <a:bodyPr/>
        <a:lstStyle/>
        <a:p>
          <a:endParaRPr lang="en-US"/>
        </a:p>
      </dgm:t>
    </dgm:pt>
    <dgm:pt modelId="{F340A72A-C038-4ADE-9495-A25426D7ECEA}" type="pres">
      <dgm:prSet presAssocID="{DC6C5D67-4C10-4EDB-96A5-8734D99EF547}" presName="spNode" presStyleCnt="0"/>
      <dgm:spPr/>
      <dgm:t>
        <a:bodyPr/>
        <a:lstStyle/>
        <a:p>
          <a:endParaRPr lang="en-US"/>
        </a:p>
      </dgm:t>
    </dgm:pt>
    <dgm:pt modelId="{DAFE2D5C-8EE4-41A1-B01E-07BC18629C67}" type="pres">
      <dgm:prSet presAssocID="{165B9237-8870-46D9-9F72-C80012283B72}" presName="sibTrans" presStyleLbl="sibTrans1D1" presStyleIdx="3" presStyleCnt="5"/>
      <dgm:spPr/>
      <dgm:t>
        <a:bodyPr/>
        <a:lstStyle/>
        <a:p>
          <a:endParaRPr lang="en-US"/>
        </a:p>
      </dgm:t>
    </dgm:pt>
    <dgm:pt modelId="{BE949785-FB71-455B-B6BA-20DE59ED23F1}" type="pres">
      <dgm:prSet presAssocID="{E31990AD-8E83-48EA-96BA-33093EF9EB29}" presName="node" presStyleLbl="node1" presStyleIdx="4" presStyleCnt="5" custRadScaleRad="126004" custRadScaleInc="-12946">
        <dgm:presLayoutVars>
          <dgm:bulletEnabled val="1"/>
        </dgm:presLayoutVars>
      </dgm:prSet>
      <dgm:spPr/>
      <dgm:t>
        <a:bodyPr/>
        <a:lstStyle/>
        <a:p>
          <a:endParaRPr lang="en-US"/>
        </a:p>
      </dgm:t>
    </dgm:pt>
    <dgm:pt modelId="{D7AFCDF7-ABD3-4BF3-B011-BF3022F33BB7}" type="pres">
      <dgm:prSet presAssocID="{E31990AD-8E83-48EA-96BA-33093EF9EB29}" presName="spNode" presStyleCnt="0"/>
      <dgm:spPr/>
      <dgm:t>
        <a:bodyPr/>
        <a:lstStyle/>
        <a:p>
          <a:endParaRPr lang="en-US"/>
        </a:p>
      </dgm:t>
    </dgm:pt>
    <dgm:pt modelId="{41CE343F-75B7-43B7-A504-C075356450B7}" type="pres">
      <dgm:prSet presAssocID="{9BCDBC29-0377-4D63-B1A4-5573D452E097}" presName="sibTrans" presStyleLbl="sibTrans1D1" presStyleIdx="4" presStyleCnt="5"/>
      <dgm:spPr/>
      <dgm:t>
        <a:bodyPr/>
        <a:lstStyle/>
        <a:p>
          <a:endParaRPr lang="en-US"/>
        </a:p>
      </dgm:t>
    </dgm:pt>
  </dgm:ptLst>
  <dgm:cxnLst>
    <dgm:cxn modelId="{BD1D9F4B-BAEB-40EF-8531-4A21080803EC}" type="presOf" srcId="{3FA95D84-C770-4E2F-A91C-642889986589}" destId="{A97FBEE8-1034-4D45-B207-4CD063A16CEA}" srcOrd="0" destOrd="0" presId="urn:microsoft.com/office/officeart/2005/8/layout/cycle6"/>
    <dgm:cxn modelId="{88B1742B-778E-4FB9-B3AF-FE3AAA1AC0AA}" srcId="{4D7B3CA7-DB52-49A0-B02B-A95BF67FEB61}" destId="{EC13699A-FD3B-4EB0-8431-682BBF5F4C10}" srcOrd="0" destOrd="0" parTransId="{3198D196-389D-443D-B255-6DC7FDF8E213}" sibTransId="{3FA95D84-C770-4E2F-A91C-642889986589}"/>
    <dgm:cxn modelId="{AFA05DCA-39C6-42E0-8C5E-55BD5770106B}" type="presOf" srcId="{60ACB219-FAC7-437E-AAD9-05C343C8BA54}" destId="{1D821E2B-A211-47B7-83A3-5FC7D8095BBF}" srcOrd="0" destOrd="0" presId="urn:microsoft.com/office/officeart/2005/8/layout/cycle6"/>
    <dgm:cxn modelId="{35E01E9F-703A-4A2C-AB57-14064F9538C4}" type="presOf" srcId="{9BCDBC29-0377-4D63-B1A4-5573D452E097}" destId="{41CE343F-75B7-43B7-A504-C075356450B7}" srcOrd="0" destOrd="0" presId="urn:microsoft.com/office/officeart/2005/8/layout/cycle6"/>
    <dgm:cxn modelId="{2CCE21E7-111C-46D3-A549-45CE2259895C}" type="presOf" srcId="{165B9237-8870-46D9-9F72-C80012283B72}" destId="{DAFE2D5C-8EE4-41A1-B01E-07BC18629C67}" srcOrd="0" destOrd="0" presId="urn:microsoft.com/office/officeart/2005/8/layout/cycle6"/>
    <dgm:cxn modelId="{1C23FB01-B70B-4AED-9DCE-13EB8FB4970C}" type="presOf" srcId="{DC6C5D67-4C10-4EDB-96A5-8734D99EF547}" destId="{3C0AE1FF-5EF1-4EF4-AE38-AA23FA81B0AF}" srcOrd="0" destOrd="0" presId="urn:microsoft.com/office/officeart/2005/8/layout/cycle6"/>
    <dgm:cxn modelId="{D14D4589-F495-4833-9D48-57902800BD0F}" srcId="{4D7B3CA7-DB52-49A0-B02B-A95BF67FEB61}" destId="{5416C352-EB1B-48E3-A1EC-941F9928E7F9}" srcOrd="2" destOrd="0" parTransId="{36645B24-8862-4E55-A1AB-3A6D20E81F6A}" sibTransId="{49292943-F0D6-411C-AD59-7B65F7392ABD}"/>
    <dgm:cxn modelId="{5D203842-2851-45F6-BA7F-30724945910B}" type="presOf" srcId="{4D7B3CA7-DB52-49A0-B02B-A95BF67FEB61}" destId="{188E780D-91FD-44B8-9C24-A9D6F005FEB1}" srcOrd="0" destOrd="0" presId="urn:microsoft.com/office/officeart/2005/8/layout/cycle6"/>
    <dgm:cxn modelId="{5EF9F1C9-A119-47C6-8DF4-FDD3E7255DE7}" type="presOf" srcId="{C04493A0-9C74-4C88-82D4-358116F90A90}" destId="{2D9DE680-9096-4B49-A6A5-4F1DAC52EF66}" srcOrd="0" destOrd="0" presId="urn:microsoft.com/office/officeart/2005/8/layout/cycle6"/>
    <dgm:cxn modelId="{D725A7EF-3B74-4C8F-B0CE-BC125EC0DCBD}" type="presOf" srcId="{EC13699A-FD3B-4EB0-8431-682BBF5F4C10}" destId="{962547AF-256A-46EC-BDC2-49447E81BD77}" srcOrd="0" destOrd="0" presId="urn:microsoft.com/office/officeart/2005/8/layout/cycle6"/>
    <dgm:cxn modelId="{8F9B9C73-7209-4A0F-B46A-ABF36B444BCF}" srcId="{4D7B3CA7-DB52-49A0-B02B-A95BF67FEB61}" destId="{C04493A0-9C74-4C88-82D4-358116F90A90}" srcOrd="1" destOrd="0" parTransId="{51F1ECA0-7D37-4BE1-AC6C-69C0F8B465D6}" sibTransId="{60ACB219-FAC7-437E-AAD9-05C343C8BA54}"/>
    <dgm:cxn modelId="{C0D47E29-5ACD-460A-AEBE-87D8A29F603B}" type="presOf" srcId="{49292943-F0D6-411C-AD59-7B65F7392ABD}" destId="{543BB31C-F652-445A-A23C-C71ECCD4563F}" srcOrd="0" destOrd="0" presId="urn:microsoft.com/office/officeart/2005/8/layout/cycle6"/>
    <dgm:cxn modelId="{A8B1FA3D-7642-4437-9F12-BA3959D3E838}" srcId="{4D7B3CA7-DB52-49A0-B02B-A95BF67FEB61}" destId="{E31990AD-8E83-48EA-96BA-33093EF9EB29}" srcOrd="4" destOrd="0" parTransId="{1F2D1CEB-9D00-4565-B72F-F949DA9E3925}" sibTransId="{9BCDBC29-0377-4D63-B1A4-5573D452E097}"/>
    <dgm:cxn modelId="{BF6D8C85-A39B-4D5E-9E4E-41CFDAE9ED22}" type="presOf" srcId="{E31990AD-8E83-48EA-96BA-33093EF9EB29}" destId="{BE949785-FB71-455B-B6BA-20DE59ED23F1}" srcOrd="0" destOrd="0" presId="urn:microsoft.com/office/officeart/2005/8/layout/cycle6"/>
    <dgm:cxn modelId="{E7F7367E-3D70-4099-BF2C-DE3CA0D9F62D}" srcId="{4D7B3CA7-DB52-49A0-B02B-A95BF67FEB61}" destId="{DC6C5D67-4C10-4EDB-96A5-8734D99EF547}" srcOrd="3" destOrd="0" parTransId="{7EF6D0CB-42BE-4319-910E-A2AE67D67B04}" sibTransId="{165B9237-8870-46D9-9F72-C80012283B72}"/>
    <dgm:cxn modelId="{6D5F7E28-C007-491B-A895-27D89EE041AB}" type="presOf" srcId="{5416C352-EB1B-48E3-A1EC-941F9928E7F9}" destId="{F4FC287F-A269-46FA-9836-2029FBBF3391}" srcOrd="0" destOrd="0" presId="urn:microsoft.com/office/officeart/2005/8/layout/cycle6"/>
    <dgm:cxn modelId="{29E59E34-2D62-49C5-B82B-F146018E94DE}" type="presParOf" srcId="{188E780D-91FD-44B8-9C24-A9D6F005FEB1}" destId="{962547AF-256A-46EC-BDC2-49447E81BD77}" srcOrd="0" destOrd="0" presId="urn:microsoft.com/office/officeart/2005/8/layout/cycle6"/>
    <dgm:cxn modelId="{0383145D-C978-45A3-A68F-5B574784F9FA}" type="presParOf" srcId="{188E780D-91FD-44B8-9C24-A9D6F005FEB1}" destId="{E8A59947-FE58-4FF2-B319-35F5ECFD8F6A}" srcOrd="1" destOrd="0" presId="urn:microsoft.com/office/officeart/2005/8/layout/cycle6"/>
    <dgm:cxn modelId="{8B3FCF7E-19E3-430E-B54C-343F7B47AE28}" type="presParOf" srcId="{188E780D-91FD-44B8-9C24-A9D6F005FEB1}" destId="{A97FBEE8-1034-4D45-B207-4CD063A16CEA}" srcOrd="2" destOrd="0" presId="urn:microsoft.com/office/officeart/2005/8/layout/cycle6"/>
    <dgm:cxn modelId="{9B364A94-D385-4AF8-ACD2-515E0639EA6E}" type="presParOf" srcId="{188E780D-91FD-44B8-9C24-A9D6F005FEB1}" destId="{2D9DE680-9096-4B49-A6A5-4F1DAC52EF66}" srcOrd="3" destOrd="0" presId="urn:microsoft.com/office/officeart/2005/8/layout/cycle6"/>
    <dgm:cxn modelId="{9C3712C8-D3E7-4DD9-8543-2177E1E19AF0}" type="presParOf" srcId="{188E780D-91FD-44B8-9C24-A9D6F005FEB1}" destId="{C22A747D-D1B0-4344-B3A7-5866F4DE097A}" srcOrd="4" destOrd="0" presId="urn:microsoft.com/office/officeart/2005/8/layout/cycle6"/>
    <dgm:cxn modelId="{AB9339F9-5935-4FA0-A378-0EEEE5A480A0}" type="presParOf" srcId="{188E780D-91FD-44B8-9C24-A9D6F005FEB1}" destId="{1D821E2B-A211-47B7-83A3-5FC7D8095BBF}" srcOrd="5" destOrd="0" presId="urn:microsoft.com/office/officeart/2005/8/layout/cycle6"/>
    <dgm:cxn modelId="{DB3F3578-1F93-482B-AC12-B8EA01A4D675}" type="presParOf" srcId="{188E780D-91FD-44B8-9C24-A9D6F005FEB1}" destId="{F4FC287F-A269-46FA-9836-2029FBBF3391}" srcOrd="6" destOrd="0" presId="urn:microsoft.com/office/officeart/2005/8/layout/cycle6"/>
    <dgm:cxn modelId="{AAA5E234-5714-4238-9AC1-04CF45CE3147}" type="presParOf" srcId="{188E780D-91FD-44B8-9C24-A9D6F005FEB1}" destId="{CFD9BE05-1D1E-4FCA-80CA-B686EFA052F3}" srcOrd="7" destOrd="0" presId="urn:microsoft.com/office/officeart/2005/8/layout/cycle6"/>
    <dgm:cxn modelId="{ABBE886F-8DEC-4623-9BAA-23151E1764CC}" type="presParOf" srcId="{188E780D-91FD-44B8-9C24-A9D6F005FEB1}" destId="{543BB31C-F652-445A-A23C-C71ECCD4563F}" srcOrd="8" destOrd="0" presId="urn:microsoft.com/office/officeart/2005/8/layout/cycle6"/>
    <dgm:cxn modelId="{F6383E1F-5863-499A-9444-B241FE433B54}" type="presParOf" srcId="{188E780D-91FD-44B8-9C24-A9D6F005FEB1}" destId="{3C0AE1FF-5EF1-4EF4-AE38-AA23FA81B0AF}" srcOrd="9" destOrd="0" presId="urn:microsoft.com/office/officeart/2005/8/layout/cycle6"/>
    <dgm:cxn modelId="{61523C00-D4EB-4B0E-9168-9260CF589720}" type="presParOf" srcId="{188E780D-91FD-44B8-9C24-A9D6F005FEB1}" destId="{F340A72A-C038-4ADE-9495-A25426D7ECEA}" srcOrd="10" destOrd="0" presId="urn:microsoft.com/office/officeart/2005/8/layout/cycle6"/>
    <dgm:cxn modelId="{D28E3E50-7826-4D22-B65D-4C936B290B73}" type="presParOf" srcId="{188E780D-91FD-44B8-9C24-A9D6F005FEB1}" destId="{DAFE2D5C-8EE4-41A1-B01E-07BC18629C67}" srcOrd="11" destOrd="0" presId="urn:microsoft.com/office/officeart/2005/8/layout/cycle6"/>
    <dgm:cxn modelId="{3CD24734-D966-4DEA-BA67-54757129813F}" type="presParOf" srcId="{188E780D-91FD-44B8-9C24-A9D6F005FEB1}" destId="{BE949785-FB71-455B-B6BA-20DE59ED23F1}" srcOrd="12" destOrd="0" presId="urn:microsoft.com/office/officeart/2005/8/layout/cycle6"/>
    <dgm:cxn modelId="{C13D4449-6462-4CA2-9F50-F20AE8C1B5EC}" type="presParOf" srcId="{188E780D-91FD-44B8-9C24-A9D6F005FEB1}" destId="{D7AFCDF7-ABD3-4BF3-B011-BF3022F33BB7}" srcOrd="13" destOrd="0" presId="urn:microsoft.com/office/officeart/2005/8/layout/cycle6"/>
    <dgm:cxn modelId="{12087355-96F3-4FCA-8941-D99C685C8C38}" type="presParOf" srcId="{188E780D-91FD-44B8-9C24-A9D6F005FEB1}" destId="{41CE343F-75B7-43B7-A504-C075356450B7}" srcOrd="14" destOrd="0" presId="urn:microsoft.com/office/officeart/2005/8/layout/cycle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CADD7DF-2B1F-4C3B-B9E6-72415343538A}">
      <dsp:nvSpPr>
        <dsp:cNvPr id="0" name=""/>
        <dsp:cNvSpPr/>
      </dsp:nvSpPr>
      <dsp:spPr>
        <a:xfrm>
          <a:off x="1004" y="31464"/>
          <a:ext cx="3917900" cy="2350740"/>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1004" y="31464"/>
        <a:ext cx="3917900" cy="2350740"/>
      </dsp:txXfrm>
    </dsp:sp>
    <dsp:sp modelId="{9DD07989-6730-4FDF-9572-E5D24F1BCDF5}">
      <dsp:nvSpPr>
        <dsp:cNvPr id="0" name=""/>
        <dsp:cNvSpPr/>
      </dsp:nvSpPr>
      <dsp:spPr>
        <a:xfrm>
          <a:off x="4267206" y="11"/>
          <a:ext cx="3917900" cy="2350740"/>
        </a:xfrm>
        <a:prstGeom prst="rect">
          <a:avLst/>
        </a:prstGeom>
        <a:solidFill>
          <a:schemeClr val="accent2">
            <a:hueOff val="-2847829"/>
            <a:satOff val="8321"/>
            <a:lumOff val="-156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4267206" y="11"/>
        <a:ext cx="3917900" cy="2350740"/>
      </dsp:txXfrm>
    </dsp:sp>
    <dsp:sp modelId="{A2FE8857-0575-484E-AE69-5C570A04BFB0}">
      <dsp:nvSpPr>
        <dsp:cNvPr id="0" name=""/>
        <dsp:cNvSpPr/>
      </dsp:nvSpPr>
      <dsp:spPr>
        <a:xfrm>
          <a:off x="1004" y="2773995"/>
          <a:ext cx="3917900" cy="2350740"/>
        </a:xfrm>
        <a:prstGeom prst="rect">
          <a:avLst/>
        </a:prstGeom>
        <a:solidFill>
          <a:schemeClr val="accent2">
            <a:hueOff val="-5695658"/>
            <a:satOff val="16641"/>
            <a:lumOff val="-313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1004" y="2773995"/>
        <a:ext cx="3917900" cy="2350740"/>
      </dsp:txXfrm>
    </dsp:sp>
    <dsp:sp modelId="{55970AB5-9A3E-4EE6-BD5F-FA5E1BE12D05}">
      <dsp:nvSpPr>
        <dsp:cNvPr id="0" name=""/>
        <dsp:cNvSpPr/>
      </dsp:nvSpPr>
      <dsp:spPr>
        <a:xfrm>
          <a:off x="4310695" y="2773995"/>
          <a:ext cx="3917900" cy="2350740"/>
        </a:xfrm>
        <a:prstGeom prst="rect">
          <a:avLst/>
        </a:prstGeom>
        <a:solidFill>
          <a:schemeClr val="accent2">
            <a:hueOff val="-8543487"/>
            <a:satOff val="24962"/>
            <a:lumOff val="-470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4310695" y="2773995"/>
        <a:ext cx="3917900" cy="235074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2EED017-A533-4AFE-9756-7EF2AFD69C0C}">
      <dsp:nvSpPr>
        <dsp:cNvPr id="0" name=""/>
        <dsp:cNvSpPr/>
      </dsp:nvSpPr>
      <dsp:spPr>
        <a:xfrm>
          <a:off x="0" y="352424"/>
          <a:ext cx="2857499" cy="1714500"/>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0" y="352424"/>
        <a:ext cx="2857499" cy="1714500"/>
      </dsp:txXfrm>
    </dsp:sp>
    <dsp:sp modelId="{2CADD7DF-2B1F-4C3B-B9E6-72415343538A}">
      <dsp:nvSpPr>
        <dsp:cNvPr id="0" name=""/>
        <dsp:cNvSpPr/>
      </dsp:nvSpPr>
      <dsp:spPr>
        <a:xfrm>
          <a:off x="4876809" y="2362196"/>
          <a:ext cx="2857499" cy="1714500"/>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4876809" y="2362196"/>
        <a:ext cx="2857499" cy="1714500"/>
      </dsp:txXfrm>
    </dsp:sp>
    <dsp:sp modelId="{9DD07989-6730-4FDF-9572-E5D24F1BCDF5}">
      <dsp:nvSpPr>
        <dsp:cNvPr id="0" name=""/>
        <dsp:cNvSpPr/>
      </dsp:nvSpPr>
      <dsp:spPr>
        <a:xfrm>
          <a:off x="3124190" y="381005"/>
          <a:ext cx="2857499" cy="1714500"/>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3124190" y="381005"/>
        <a:ext cx="2857499" cy="1714500"/>
      </dsp:txXfrm>
    </dsp:sp>
    <dsp:sp modelId="{A2FE8857-0575-484E-AE69-5C570A04BFB0}">
      <dsp:nvSpPr>
        <dsp:cNvPr id="0" name=""/>
        <dsp:cNvSpPr/>
      </dsp:nvSpPr>
      <dsp:spPr>
        <a:xfrm>
          <a:off x="1571625" y="2352675"/>
          <a:ext cx="2857499" cy="1714500"/>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1571625" y="2352675"/>
        <a:ext cx="2857499" cy="1714500"/>
      </dsp:txXfrm>
    </dsp:sp>
    <dsp:sp modelId="{55970AB5-9A3E-4EE6-BD5F-FA5E1BE12D05}">
      <dsp:nvSpPr>
        <dsp:cNvPr id="0" name=""/>
        <dsp:cNvSpPr/>
      </dsp:nvSpPr>
      <dsp:spPr>
        <a:xfrm>
          <a:off x="6286500" y="380999"/>
          <a:ext cx="2857499" cy="1714500"/>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6286500" y="380999"/>
        <a:ext cx="2857499" cy="171450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62547AF-256A-46EC-BDC2-49447E81BD77}">
      <dsp:nvSpPr>
        <dsp:cNvPr id="0" name=""/>
        <dsp:cNvSpPr/>
      </dsp:nvSpPr>
      <dsp:spPr>
        <a:xfrm>
          <a:off x="3332391" y="3904"/>
          <a:ext cx="2250616" cy="14629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0" tIns="240030" rIns="240030" bIns="240030" numCol="1" spcCol="1270" anchor="ctr" anchorCtr="0">
          <a:noAutofit/>
        </a:bodyPr>
        <a:lstStyle/>
        <a:p>
          <a:pPr lvl="0" algn="ctr" defTabSz="2800350">
            <a:lnSpc>
              <a:spcPct val="90000"/>
            </a:lnSpc>
            <a:spcBef>
              <a:spcPct val="0"/>
            </a:spcBef>
            <a:spcAft>
              <a:spcPct val="35000"/>
            </a:spcAft>
          </a:pPr>
          <a:endParaRPr lang="en-US" sz="6300" kern="1200" dirty="0"/>
        </a:p>
      </dsp:txBody>
      <dsp:txXfrm>
        <a:off x="3332391" y="3904"/>
        <a:ext cx="2250616" cy="1462900"/>
      </dsp:txXfrm>
    </dsp:sp>
    <dsp:sp modelId="{A97FBEE8-1034-4D45-B207-4CD063A16CEA}">
      <dsp:nvSpPr>
        <dsp:cNvPr id="0" name=""/>
        <dsp:cNvSpPr/>
      </dsp:nvSpPr>
      <dsp:spPr>
        <a:xfrm>
          <a:off x="2328142" y="941798"/>
          <a:ext cx="5848667" cy="5848667"/>
        </a:xfrm>
        <a:custGeom>
          <a:avLst/>
          <a:gdLst/>
          <a:ahLst/>
          <a:cxnLst/>
          <a:rect l="0" t="0" r="0" b="0"/>
          <a:pathLst>
            <a:path>
              <a:moveTo>
                <a:pt x="3276331" y="21262"/>
              </a:moveTo>
              <a:arcTo wR="2924333" hR="2924333" stAng="16614803" swAng="2551792"/>
            </a:path>
          </a:pathLst>
        </a:cu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D9DE680-9096-4B49-A6A5-4F1DAC52EF66}">
      <dsp:nvSpPr>
        <dsp:cNvPr id="0" name=""/>
        <dsp:cNvSpPr/>
      </dsp:nvSpPr>
      <dsp:spPr>
        <a:xfrm>
          <a:off x="6664775" y="1981201"/>
          <a:ext cx="2250616" cy="1462900"/>
        </a:xfrm>
        <a:prstGeom prst="roundRect">
          <a:avLst/>
        </a:prstGeom>
        <a:solidFill>
          <a:schemeClr val="accent2">
            <a:hueOff val="-2135872"/>
            <a:satOff val="6241"/>
            <a:lumOff val="-117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0" tIns="240030" rIns="240030" bIns="240030" numCol="1" spcCol="1270" anchor="ctr" anchorCtr="0">
          <a:noAutofit/>
        </a:bodyPr>
        <a:lstStyle/>
        <a:p>
          <a:pPr lvl="0" algn="ctr" defTabSz="2800350">
            <a:lnSpc>
              <a:spcPct val="90000"/>
            </a:lnSpc>
            <a:spcBef>
              <a:spcPct val="0"/>
            </a:spcBef>
            <a:spcAft>
              <a:spcPct val="35000"/>
            </a:spcAft>
          </a:pPr>
          <a:endParaRPr lang="en-US" sz="6300" kern="1200" dirty="0"/>
        </a:p>
      </dsp:txBody>
      <dsp:txXfrm>
        <a:off x="6664775" y="1981201"/>
        <a:ext cx="2250616" cy="1462900"/>
      </dsp:txXfrm>
    </dsp:sp>
    <dsp:sp modelId="{1D821E2B-A211-47B7-83A3-5FC7D8095BBF}">
      <dsp:nvSpPr>
        <dsp:cNvPr id="0" name=""/>
        <dsp:cNvSpPr/>
      </dsp:nvSpPr>
      <dsp:spPr>
        <a:xfrm>
          <a:off x="2081531" y="814316"/>
          <a:ext cx="5848667" cy="5848667"/>
        </a:xfrm>
        <a:custGeom>
          <a:avLst/>
          <a:gdLst/>
          <a:ahLst/>
          <a:cxnLst/>
          <a:rect l="0" t="0" r="0" b="0"/>
          <a:pathLst>
            <a:path>
              <a:moveTo>
                <a:pt x="5835755" y="2649828"/>
              </a:moveTo>
              <a:arcTo wR="2924333" hR="2924333" stAng="21276826" swAng="2369611"/>
            </a:path>
          </a:pathLst>
        </a:custGeom>
        <a:noFill/>
        <a:ln w="9525" cap="flat" cmpd="sng" algn="ctr">
          <a:solidFill>
            <a:schemeClr val="accent2">
              <a:hueOff val="-2135872"/>
              <a:satOff val="6241"/>
              <a:lumOff val="-1176"/>
              <a:alphaOff val="0"/>
            </a:schemeClr>
          </a:solidFill>
          <a:prstDash val="solid"/>
        </a:ln>
        <a:effectLst/>
      </dsp:spPr>
      <dsp:style>
        <a:lnRef idx="1">
          <a:scrgbClr r="0" g="0" b="0"/>
        </a:lnRef>
        <a:fillRef idx="0">
          <a:scrgbClr r="0" g="0" b="0"/>
        </a:fillRef>
        <a:effectRef idx="0">
          <a:scrgbClr r="0" g="0" b="0"/>
        </a:effectRef>
        <a:fontRef idx="minor"/>
      </dsp:style>
    </dsp:sp>
    <dsp:sp modelId="{F4FC287F-A269-46FA-9836-2029FBBF3391}">
      <dsp:nvSpPr>
        <dsp:cNvPr id="0" name=""/>
        <dsp:cNvSpPr/>
      </dsp:nvSpPr>
      <dsp:spPr>
        <a:xfrm>
          <a:off x="5714995" y="5395089"/>
          <a:ext cx="2250616" cy="1462900"/>
        </a:xfrm>
        <a:prstGeom prst="roundRect">
          <a:avLst/>
        </a:prstGeom>
        <a:solidFill>
          <a:schemeClr val="accent2">
            <a:hueOff val="-4271743"/>
            <a:satOff val="12481"/>
            <a:lumOff val="-235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0" tIns="240030" rIns="240030" bIns="240030" numCol="1" spcCol="1270" anchor="ctr" anchorCtr="0">
          <a:noAutofit/>
        </a:bodyPr>
        <a:lstStyle/>
        <a:p>
          <a:pPr lvl="0" algn="ctr" defTabSz="2800350">
            <a:lnSpc>
              <a:spcPct val="90000"/>
            </a:lnSpc>
            <a:spcBef>
              <a:spcPct val="0"/>
            </a:spcBef>
            <a:spcAft>
              <a:spcPct val="35000"/>
            </a:spcAft>
          </a:pPr>
          <a:endParaRPr lang="en-US" sz="6300" kern="1200" dirty="0"/>
        </a:p>
      </dsp:txBody>
      <dsp:txXfrm>
        <a:off x="5714995" y="5395089"/>
        <a:ext cx="2250616" cy="1462900"/>
      </dsp:txXfrm>
    </dsp:sp>
    <dsp:sp modelId="{543BB31C-F652-445A-A23C-C71ECCD4563F}">
      <dsp:nvSpPr>
        <dsp:cNvPr id="0" name=""/>
        <dsp:cNvSpPr/>
      </dsp:nvSpPr>
      <dsp:spPr>
        <a:xfrm>
          <a:off x="1501862" y="1301160"/>
          <a:ext cx="5848667" cy="5848667"/>
        </a:xfrm>
        <a:custGeom>
          <a:avLst/>
          <a:gdLst/>
          <a:ahLst/>
          <a:cxnLst/>
          <a:rect l="0" t="0" r="0" b="0"/>
          <a:pathLst>
            <a:path>
              <a:moveTo>
                <a:pt x="4190083" y="5560544"/>
              </a:moveTo>
              <a:arcTo wR="2924333" hR="2924333" stAng="3861149" swAng="3057628"/>
            </a:path>
          </a:pathLst>
        </a:custGeom>
        <a:noFill/>
        <a:ln w="9525" cap="flat" cmpd="sng" algn="ctr">
          <a:solidFill>
            <a:schemeClr val="accent2">
              <a:hueOff val="-4271743"/>
              <a:satOff val="12481"/>
              <a:lumOff val="-2353"/>
              <a:alphaOff val="0"/>
            </a:schemeClr>
          </a:solidFill>
          <a:prstDash val="solid"/>
        </a:ln>
        <a:effectLst/>
      </dsp:spPr>
      <dsp:style>
        <a:lnRef idx="1">
          <a:scrgbClr r="0" g="0" b="0"/>
        </a:lnRef>
        <a:fillRef idx="0">
          <a:scrgbClr r="0" g="0" b="0"/>
        </a:fillRef>
        <a:effectRef idx="0">
          <a:scrgbClr r="0" g="0" b="0"/>
        </a:effectRef>
        <a:fontRef idx="minor"/>
      </dsp:style>
    </dsp:sp>
    <dsp:sp modelId="{3C0AE1FF-5EF1-4EF4-AE38-AA23FA81B0AF}">
      <dsp:nvSpPr>
        <dsp:cNvPr id="0" name=""/>
        <dsp:cNvSpPr/>
      </dsp:nvSpPr>
      <dsp:spPr>
        <a:xfrm>
          <a:off x="914400" y="5395093"/>
          <a:ext cx="2250616" cy="1462900"/>
        </a:xfrm>
        <a:prstGeom prst="roundRect">
          <a:avLst/>
        </a:prstGeom>
        <a:solidFill>
          <a:schemeClr val="accent2">
            <a:hueOff val="-6407615"/>
            <a:satOff val="18722"/>
            <a:lumOff val="-352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0" tIns="240030" rIns="240030" bIns="240030" numCol="1" spcCol="1270" anchor="ctr" anchorCtr="0">
          <a:noAutofit/>
        </a:bodyPr>
        <a:lstStyle/>
        <a:p>
          <a:pPr lvl="0" algn="ctr" defTabSz="2800350">
            <a:lnSpc>
              <a:spcPct val="90000"/>
            </a:lnSpc>
            <a:spcBef>
              <a:spcPct val="0"/>
            </a:spcBef>
            <a:spcAft>
              <a:spcPct val="35000"/>
            </a:spcAft>
          </a:pPr>
          <a:endParaRPr lang="en-US" sz="6300" kern="1200" dirty="0"/>
        </a:p>
      </dsp:txBody>
      <dsp:txXfrm>
        <a:off x="914400" y="5395093"/>
        <a:ext cx="2250616" cy="1462900"/>
      </dsp:txXfrm>
    </dsp:sp>
    <dsp:sp modelId="{DAFE2D5C-8EE4-41A1-B01E-07BC18629C67}">
      <dsp:nvSpPr>
        <dsp:cNvPr id="0" name=""/>
        <dsp:cNvSpPr/>
      </dsp:nvSpPr>
      <dsp:spPr>
        <a:xfrm>
          <a:off x="981271" y="850765"/>
          <a:ext cx="5848667" cy="5848667"/>
        </a:xfrm>
        <a:custGeom>
          <a:avLst/>
          <a:gdLst/>
          <a:ahLst/>
          <a:cxnLst/>
          <a:rect l="0" t="0" r="0" b="0"/>
          <a:pathLst>
            <a:path>
              <a:moveTo>
                <a:pt x="478658" y="4527580"/>
              </a:moveTo>
              <a:arcTo wR="2924333" hR="2924333" stAng="8805204" swAng="2361150"/>
            </a:path>
          </a:pathLst>
        </a:custGeom>
        <a:noFill/>
        <a:ln w="9525" cap="flat" cmpd="sng" algn="ctr">
          <a:solidFill>
            <a:schemeClr val="accent2">
              <a:hueOff val="-6407615"/>
              <a:satOff val="18722"/>
              <a:lumOff val="-3529"/>
              <a:alphaOff val="0"/>
            </a:schemeClr>
          </a:solidFill>
          <a:prstDash val="solid"/>
        </a:ln>
        <a:effectLst/>
      </dsp:spPr>
      <dsp:style>
        <a:lnRef idx="1">
          <a:scrgbClr r="0" g="0" b="0"/>
        </a:lnRef>
        <a:fillRef idx="0">
          <a:scrgbClr r="0" g="0" b="0"/>
        </a:fillRef>
        <a:effectRef idx="0">
          <a:scrgbClr r="0" g="0" b="0"/>
        </a:effectRef>
        <a:fontRef idx="minor"/>
      </dsp:style>
    </dsp:sp>
    <dsp:sp modelId="{BE949785-FB71-455B-B6BA-20DE59ED23F1}">
      <dsp:nvSpPr>
        <dsp:cNvPr id="0" name=""/>
        <dsp:cNvSpPr/>
      </dsp:nvSpPr>
      <dsp:spPr>
        <a:xfrm>
          <a:off x="0" y="1981198"/>
          <a:ext cx="2250616" cy="1462900"/>
        </a:xfrm>
        <a:prstGeom prst="roundRect">
          <a:avLst/>
        </a:prstGeom>
        <a:solidFill>
          <a:schemeClr val="accent2">
            <a:hueOff val="-8543487"/>
            <a:satOff val="24962"/>
            <a:lumOff val="-470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0" tIns="240030" rIns="240030" bIns="240030" numCol="1" spcCol="1270" anchor="ctr" anchorCtr="0">
          <a:noAutofit/>
        </a:bodyPr>
        <a:lstStyle/>
        <a:p>
          <a:pPr lvl="0" algn="ctr" defTabSz="2800350">
            <a:lnSpc>
              <a:spcPct val="90000"/>
            </a:lnSpc>
            <a:spcBef>
              <a:spcPct val="0"/>
            </a:spcBef>
            <a:spcAft>
              <a:spcPct val="35000"/>
            </a:spcAft>
          </a:pPr>
          <a:endParaRPr lang="en-US" sz="6300" kern="1200" dirty="0"/>
        </a:p>
      </dsp:txBody>
      <dsp:txXfrm>
        <a:off x="0" y="1981198"/>
        <a:ext cx="2250616" cy="1462900"/>
      </dsp:txXfrm>
    </dsp:sp>
    <dsp:sp modelId="{41CE343F-75B7-43B7-A504-C075356450B7}">
      <dsp:nvSpPr>
        <dsp:cNvPr id="0" name=""/>
        <dsp:cNvSpPr/>
      </dsp:nvSpPr>
      <dsp:spPr>
        <a:xfrm>
          <a:off x="738577" y="941800"/>
          <a:ext cx="5848667" cy="5848667"/>
        </a:xfrm>
        <a:custGeom>
          <a:avLst/>
          <a:gdLst/>
          <a:ahLst/>
          <a:cxnLst/>
          <a:rect l="0" t="0" r="0" b="0"/>
          <a:pathLst>
            <a:path>
              <a:moveTo>
                <a:pt x="702539" y="1022924"/>
              </a:moveTo>
              <a:arcTo wR="2924333" hR="2924333" stAng="13233412" swAng="2551799"/>
            </a:path>
          </a:pathLst>
        </a:custGeom>
        <a:noFill/>
        <a:ln w="9525" cap="flat" cmpd="sng" algn="ctr">
          <a:solidFill>
            <a:schemeClr val="accent2">
              <a:hueOff val="-8543487"/>
              <a:satOff val="24962"/>
              <a:lumOff val="-4706"/>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7468C-7DD3-4BA7-A363-E4236C57AE7E}" type="datetimeFigureOut">
              <a:rPr lang="en-US" smtClean="0"/>
              <a:t>2/6/2012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C4648B-E708-4286-925C-376536A0AA8A}"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ea typeface="ＭＳ Ｐゴシック" pitchFamily="-106" charset="-128"/>
                <a:cs typeface="ＭＳ Ｐゴシック" pitchFamily="-106" charset="-128"/>
              </a:rPr>
              <a:t>In the 2006 NC Standard Course of Study, there were 5 strands for Physical Education. In the Essential Standards, there are 4. During the Essential Standards process, the committee decided to combine Health-Related Fitness and Physical Activity Goals.  Some of the physical activity goals were included in Personal and Responsibility strands also.</a:t>
            </a:r>
          </a:p>
          <a:p>
            <a:endParaRPr lang="en-US">
              <a:ea typeface="ＭＳ Ｐゴシック" pitchFamily="-106" charset="-128"/>
              <a:cs typeface="ＭＳ Ｐゴシック" pitchFamily="-106" charset="-128"/>
            </a:endParaRPr>
          </a:p>
          <a:p>
            <a:r>
              <a:rPr lang="en-US">
                <a:ea typeface="ＭＳ Ｐゴシック" pitchFamily="-106" charset="-128"/>
                <a:cs typeface="ＭＳ Ｐゴシック" pitchFamily="-106" charset="-128"/>
              </a:rPr>
              <a:t>Here are the PE Strands and goal of each strand: </a:t>
            </a:r>
            <a:br>
              <a:rPr lang="en-US">
                <a:ea typeface="ＭＳ Ｐゴシック" pitchFamily="-106" charset="-128"/>
                <a:cs typeface="ＭＳ Ｐゴシック" pitchFamily="-106" charset="-128"/>
              </a:rPr>
            </a:br>
            <a:r>
              <a:rPr lang="en-US" b="1">
                <a:ea typeface="ＭＳ Ｐゴシック" pitchFamily="-106" charset="-128"/>
                <a:cs typeface="ＭＳ Ｐゴシック" pitchFamily="-106" charset="-128"/>
              </a:rPr>
              <a:t>Motor Skill Development</a:t>
            </a:r>
            <a:r>
              <a:rPr lang="en-US">
                <a:ea typeface="ＭＳ Ｐゴシック" pitchFamily="-106" charset="-128"/>
                <a:cs typeface="ＭＳ Ｐゴシック" pitchFamily="-106" charset="-128"/>
              </a:rPr>
              <a:t> to apply competent motor skills and movement patterns needed to perform a variety of physical activities. </a:t>
            </a:r>
          </a:p>
          <a:p>
            <a:r>
              <a:rPr lang="en-US" b="1">
                <a:ea typeface="ＭＳ Ｐゴシック" pitchFamily="-106" charset="-128"/>
                <a:cs typeface="ＭＳ Ｐゴシック" pitchFamily="-106" charset="-128"/>
              </a:rPr>
              <a:t>Movement Concepts</a:t>
            </a:r>
            <a:r>
              <a:rPr lang="en-US">
                <a:ea typeface="ＭＳ Ｐゴシック" pitchFamily="-106" charset="-128"/>
                <a:cs typeface="ＭＳ Ｐゴシック" pitchFamily="-106" charset="-128"/>
              </a:rPr>
              <a:t> to understand concepts, principles, strategies and tactics that applies to the learning and performance of movement. </a:t>
            </a:r>
          </a:p>
          <a:p>
            <a:r>
              <a:rPr lang="en-US" b="1">
                <a:ea typeface="ＭＳ Ｐゴシック" pitchFamily="-106" charset="-128"/>
                <a:cs typeface="ＭＳ Ｐゴシック" pitchFamily="-106" charset="-128"/>
              </a:rPr>
              <a:t>Health Related Fitness</a:t>
            </a:r>
            <a:r>
              <a:rPr lang="en-US">
                <a:ea typeface="ＭＳ Ｐゴシック" pitchFamily="-106" charset="-128"/>
                <a:cs typeface="ＭＳ Ｐゴシック" pitchFamily="-106" charset="-128"/>
              </a:rPr>
              <a:t> to understand the importance of achieving and maintaining a health-enhancing level of physical fitness. </a:t>
            </a:r>
          </a:p>
          <a:p>
            <a:r>
              <a:rPr lang="en-US" b="1">
                <a:ea typeface="ＭＳ Ｐゴシック" pitchFamily="-106" charset="-128"/>
                <a:cs typeface="ＭＳ Ｐゴシック" pitchFamily="-106" charset="-128"/>
              </a:rPr>
              <a:t>Personal and Social Responsibility</a:t>
            </a:r>
            <a:r>
              <a:rPr lang="en-US">
                <a:ea typeface="ＭＳ Ｐゴシック" pitchFamily="-106" charset="-128"/>
                <a:cs typeface="ＭＳ Ｐゴシック" pitchFamily="-106" charset="-128"/>
              </a:rPr>
              <a:t> to use behavioral strategies that are responsible, enhance respect of self and others as well as value activity. </a:t>
            </a:r>
          </a:p>
          <a:p>
            <a:endParaRPr lang="en-US">
              <a:ea typeface="ＭＳ Ｐゴシック" pitchFamily="-106" charset="-128"/>
              <a:cs typeface="ＭＳ Ｐゴシック" pitchFamily="-106" charset="-128"/>
            </a:endParaRPr>
          </a:p>
          <a:p>
            <a:r>
              <a:rPr lang="en-US">
                <a:ea typeface="ＭＳ Ｐゴシック" pitchFamily="-106" charset="-128"/>
                <a:cs typeface="ＭＳ Ｐゴシック" pitchFamily="-106" charset="-128"/>
              </a:rPr>
              <a:t>Explanation of why there are 4 strands instead of 5 in Physical Education (as was true of the 2006 NC SCOS): </a:t>
            </a:r>
            <a:r>
              <a:rPr lang="en-US" b="1">
                <a:solidFill>
                  <a:srgbClr val="FF0000"/>
                </a:solidFill>
                <a:ea typeface="ＭＳ Ｐゴシック" pitchFamily="-106" charset="-128"/>
                <a:cs typeface="ＭＳ Ｐゴシック" pitchFamily="-106" charset="-128"/>
              </a:rPr>
              <a:t>The new alignment is to assure teaching in the following 4 areas:  motor skill, movement concepts, health-related fitness, and personal/ social responsibility.  The strand missing (practices physical activity) has been incorporated within the strand of health-related fitness and motor skill strands.  </a:t>
            </a:r>
          </a:p>
          <a:p>
            <a:endParaRPr lang="en-US">
              <a:ea typeface="ＭＳ Ｐゴシック" pitchFamily="-106" charset="-128"/>
              <a:cs typeface="ＭＳ Ｐゴシック" pitchFamily="-106" charset="-128"/>
            </a:endParaRPr>
          </a:p>
          <a:p>
            <a:endParaRPr lang="en-US">
              <a:ea typeface="ＭＳ Ｐゴシック" pitchFamily="-106" charset="-128"/>
              <a:cs typeface="ＭＳ Ｐゴシック" pitchFamily="-106" charset="-128"/>
            </a:endParaRPr>
          </a:p>
        </p:txBody>
      </p:sp>
      <p:sp>
        <p:nvSpPr>
          <p:cNvPr id="79876" name="Slide Number Placeholder 3"/>
          <p:cNvSpPr>
            <a:spLocks noGrp="1"/>
          </p:cNvSpPr>
          <p:nvPr>
            <p:ph type="sldNum" sz="quarter" idx="5"/>
          </p:nvPr>
        </p:nvSpPr>
        <p:spPr bwMode="auto">
          <a:noFill/>
          <a:ln>
            <a:miter lim="800000"/>
            <a:headEnd/>
            <a:tailEnd/>
          </a:ln>
        </p:spPr>
        <p:txBody>
          <a:bodyPr/>
          <a:lstStyle/>
          <a:p>
            <a:fld id="{4C20BFE0-3744-064E-889D-92B09172372F}" type="slidenum">
              <a:rPr lang="en-US">
                <a:latin typeface="Calibri" pitchFamily="-106" charset="0"/>
                <a:ea typeface="ＭＳ Ｐゴシック" pitchFamily="-106" charset="-128"/>
                <a:cs typeface="ＭＳ Ｐゴシック" pitchFamily="-106" charset="-128"/>
              </a:rPr>
              <a:pPr/>
              <a:t>4</a:t>
            </a:fld>
            <a:endParaRPr lang="en-US">
              <a:latin typeface="Calibri" pitchFamily="-106" charset="0"/>
              <a:ea typeface="ＭＳ Ｐゴシック" pitchFamily="-106" charset="-128"/>
              <a:cs typeface="ＭＳ Ｐゴシック" pitchFamily="-106"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ea typeface="ＭＳ Ｐゴシック" pitchFamily="-106" charset="-128"/>
                <a:cs typeface="ＭＳ Ｐゴシック" pitchFamily="-106" charset="-128"/>
              </a:rPr>
              <a:t>Place participants in NINE groups and assign each a curriculum strand in Health Education or Physical Education. Provide each group with markers, flip chart paper, and copies of Essential Standards and Clarifying Objectives. Have them skim the clarifying objectives to be able to summarize the content and skills in their assigned strand.</a:t>
            </a:r>
          </a:p>
        </p:txBody>
      </p:sp>
      <p:sp>
        <p:nvSpPr>
          <p:cNvPr id="81924" name="Slide Number Placeholder 3"/>
          <p:cNvSpPr>
            <a:spLocks noGrp="1"/>
          </p:cNvSpPr>
          <p:nvPr>
            <p:ph type="sldNum" sz="quarter" idx="5"/>
          </p:nvPr>
        </p:nvSpPr>
        <p:spPr bwMode="auto">
          <a:noFill/>
          <a:ln>
            <a:miter lim="800000"/>
            <a:headEnd/>
            <a:tailEnd/>
          </a:ln>
        </p:spPr>
        <p:txBody>
          <a:bodyPr/>
          <a:lstStyle/>
          <a:p>
            <a:fld id="{8850B13A-6033-9C44-9EC8-84FEF138C4FE}" type="slidenum">
              <a:rPr lang="en-US">
                <a:latin typeface="Calibri" pitchFamily="-106" charset="0"/>
                <a:ea typeface="ＭＳ Ｐゴシック" pitchFamily="-106" charset="-128"/>
                <a:cs typeface="ＭＳ Ｐゴシック" pitchFamily="-106" charset="-128"/>
              </a:rPr>
              <a:pPr/>
              <a:t>5</a:t>
            </a:fld>
            <a:endParaRPr lang="en-US">
              <a:latin typeface="Calibri" pitchFamily="-106" charset="0"/>
              <a:ea typeface="ＭＳ Ｐゴシック" pitchFamily="-106" charset="-128"/>
              <a:cs typeface="ＭＳ Ｐゴシック" pitchFamily="-106"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D6F58FED-7ADC-4AEC-9381-8EC31A141B4B}" type="datetimeFigureOut">
              <a:rPr lang="en-US" smtClean="0"/>
              <a:t>2/6/2012</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8478F2C7-BDEC-4146-84E9-1FEBC980E982}" type="slidenum">
              <a:rPr lang="en-US" smtClean="0"/>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6F58FED-7ADC-4AEC-9381-8EC31A141B4B}" type="datetimeFigureOut">
              <a:rPr lang="en-US" smtClean="0"/>
              <a:t>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8F2C7-BDEC-4146-84E9-1FEBC980E98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6F58FED-7ADC-4AEC-9381-8EC31A141B4B}" type="datetimeFigureOut">
              <a:rPr lang="en-US" smtClean="0"/>
              <a:t>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8F2C7-BDEC-4146-84E9-1FEBC980E982}" type="slidenum">
              <a:rPr lang="en-US" smtClean="0"/>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6F58FED-7ADC-4AEC-9381-8EC31A141B4B}" type="datetimeFigureOut">
              <a:rPr lang="en-US" smtClean="0"/>
              <a:t>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8F2C7-BDEC-4146-84E9-1FEBC980E982}" type="slidenum">
              <a:rPr lang="en-US" smtClean="0"/>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D6F58FED-7ADC-4AEC-9381-8EC31A141B4B}" type="datetimeFigureOut">
              <a:rPr lang="en-US" smtClean="0"/>
              <a:t>2/6/2012</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8478F2C7-BDEC-4146-84E9-1FEBC980E982}" type="slidenum">
              <a:rPr lang="en-US" smtClean="0"/>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6F58FED-7ADC-4AEC-9381-8EC31A141B4B}" type="datetimeFigureOut">
              <a:rPr lang="en-US" smtClean="0"/>
              <a:t>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78F2C7-BDEC-4146-84E9-1FEBC980E982}" type="slidenum">
              <a:rPr lang="en-US" smtClean="0"/>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6F58FED-7ADC-4AEC-9381-8EC31A141B4B}" type="datetimeFigureOut">
              <a:rPr lang="en-US" smtClean="0"/>
              <a:t>2/6/2012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478F2C7-BDEC-4146-84E9-1FEBC980E982}" type="slidenum">
              <a:rPr lang="en-US" smtClean="0"/>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6F58FED-7ADC-4AEC-9381-8EC31A141B4B}" type="datetimeFigureOut">
              <a:rPr lang="en-US" smtClean="0"/>
              <a:t>2/6/2012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478F2C7-BDEC-4146-84E9-1FEBC980E982}" type="slidenum">
              <a:rPr lang="en-US" smtClean="0"/>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F58FED-7ADC-4AEC-9381-8EC31A141B4B}" type="datetimeFigureOut">
              <a:rPr lang="en-US" smtClean="0"/>
              <a:t>2/6/2012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478F2C7-BDEC-4146-84E9-1FEBC980E982}" type="slidenum">
              <a:rPr lang="en-US" smtClean="0"/>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6F58FED-7ADC-4AEC-9381-8EC31A141B4B}" type="datetimeFigureOut">
              <a:rPr lang="en-US" smtClean="0"/>
              <a:t>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78F2C7-BDEC-4146-84E9-1FEBC980E982}"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6F58FED-7ADC-4AEC-9381-8EC31A141B4B}" type="datetimeFigureOut">
              <a:rPr lang="en-US" smtClean="0"/>
              <a:t>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78F2C7-BDEC-4146-84E9-1FEBC980E982}"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D6F58FED-7ADC-4AEC-9381-8EC31A141B4B}" type="datetimeFigureOut">
              <a:rPr lang="en-US" smtClean="0"/>
              <a:t>2/6/2012</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8478F2C7-BDEC-4146-84E9-1FEBC980E982}" type="slidenum">
              <a:rPr lang="en-US" smtClean="0"/>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vcsk8facilitators.wikispaces.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1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moodle.vcs.k12.nc/moodle" TargetMode="Externa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jpe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3657600"/>
            <a:ext cx="8458200" cy="1222375"/>
          </a:xfrm>
        </p:spPr>
        <p:txBody>
          <a:bodyPr>
            <a:normAutofit fontScale="90000"/>
          </a:bodyPr>
          <a:lstStyle/>
          <a:p>
            <a:r>
              <a:rPr lang="en-US" sz="3900" b="1" dirty="0" smtClean="0">
                <a:solidFill>
                  <a:schemeClr val="accent1">
                    <a:lumMod val="50000"/>
                  </a:schemeClr>
                </a:solidFill>
                <a:latin typeface="Britannic Bold" pitchFamily="34" charset="0"/>
              </a:rPr>
              <a:t>Vertical Alignment</a:t>
            </a:r>
            <a:r>
              <a:rPr lang="en-US" dirty="0" smtClean="0">
                <a:solidFill>
                  <a:schemeClr val="accent1">
                    <a:lumMod val="50000"/>
                  </a:schemeClr>
                </a:solidFill>
                <a:latin typeface="Britannic Bold" pitchFamily="34" charset="0"/>
              </a:rPr>
              <a:t/>
            </a:r>
            <a:br>
              <a:rPr lang="en-US" dirty="0" smtClean="0">
                <a:solidFill>
                  <a:schemeClr val="accent1">
                    <a:lumMod val="50000"/>
                  </a:schemeClr>
                </a:solidFill>
                <a:latin typeface="Britannic Bold" pitchFamily="34" charset="0"/>
              </a:rPr>
            </a:br>
            <a:r>
              <a:rPr lang="en-US" sz="2600" dirty="0" smtClean="0">
                <a:solidFill>
                  <a:schemeClr val="accent1">
                    <a:lumMod val="75000"/>
                  </a:schemeClr>
                </a:solidFill>
                <a:latin typeface="Britannic Bold" pitchFamily="34" charset="0"/>
              </a:rPr>
              <a:t>Professional </a:t>
            </a:r>
            <a:r>
              <a:rPr lang="en-US" sz="2600" dirty="0" smtClean="0">
                <a:solidFill>
                  <a:schemeClr val="accent1">
                    <a:lumMod val="75000"/>
                  </a:schemeClr>
                </a:solidFill>
                <a:latin typeface="Britannic Bold" pitchFamily="34" charset="0"/>
              </a:rPr>
              <a:t>Development</a:t>
            </a:r>
            <a:br>
              <a:rPr lang="en-US" sz="2600" dirty="0" smtClean="0">
                <a:solidFill>
                  <a:schemeClr val="accent1">
                    <a:lumMod val="75000"/>
                  </a:schemeClr>
                </a:solidFill>
                <a:latin typeface="Britannic Bold" pitchFamily="34" charset="0"/>
              </a:rPr>
            </a:br>
            <a:r>
              <a:rPr lang="en-US" sz="2800" dirty="0" smtClean="0">
                <a:hlinkClick r:id="rId2"/>
              </a:rPr>
              <a:t>http://vcsk8facilitators.wikispaces.com/</a:t>
            </a:r>
            <a:r>
              <a:rPr lang="en-US" sz="2600" dirty="0" smtClean="0">
                <a:solidFill>
                  <a:schemeClr val="accent1">
                    <a:lumMod val="75000"/>
                  </a:schemeClr>
                </a:solidFill>
                <a:latin typeface="Britannic Bold" pitchFamily="34" charset="0"/>
              </a:rPr>
              <a:t/>
            </a:r>
            <a:br>
              <a:rPr lang="en-US" sz="2600" dirty="0" smtClean="0">
                <a:solidFill>
                  <a:schemeClr val="accent1">
                    <a:lumMod val="75000"/>
                  </a:schemeClr>
                </a:solidFill>
                <a:latin typeface="Britannic Bold" pitchFamily="34" charset="0"/>
              </a:rPr>
            </a:br>
            <a:endParaRPr lang="en-US" sz="2600" dirty="0">
              <a:solidFill>
                <a:schemeClr val="accent1">
                  <a:lumMod val="75000"/>
                </a:schemeClr>
              </a:solidFill>
              <a:latin typeface="Britannic Bold" pitchFamily="34" charset="0"/>
            </a:endParaRPr>
          </a:p>
        </p:txBody>
      </p:sp>
      <p:sp>
        <p:nvSpPr>
          <p:cNvPr id="3" name="Subtitle 2"/>
          <p:cNvSpPr>
            <a:spLocks noGrp="1"/>
          </p:cNvSpPr>
          <p:nvPr>
            <p:ph type="subTitle" idx="1"/>
          </p:nvPr>
        </p:nvSpPr>
        <p:spPr>
          <a:xfrm>
            <a:off x="1524000" y="5029200"/>
            <a:ext cx="6705600" cy="685800"/>
          </a:xfrm>
        </p:spPr>
        <p:txBody>
          <a:bodyPr>
            <a:normAutofit fontScale="92500" lnSpcReduction="10000"/>
          </a:bodyPr>
          <a:lstStyle/>
          <a:p>
            <a:pPr>
              <a:spcBef>
                <a:spcPts val="0"/>
              </a:spcBef>
            </a:pPr>
            <a:r>
              <a:rPr lang="en-US" sz="2200" dirty="0" smtClean="0"/>
              <a:t>February </a:t>
            </a:r>
            <a:r>
              <a:rPr lang="en-US" sz="2200" dirty="0" smtClean="0"/>
              <a:t>8, </a:t>
            </a:r>
            <a:r>
              <a:rPr lang="en-US" sz="2200" dirty="0" smtClean="0"/>
              <a:t>2012</a:t>
            </a:r>
          </a:p>
          <a:p>
            <a:pPr>
              <a:spcBef>
                <a:spcPts val="0"/>
              </a:spcBef>
            </a:pPr>
            <a:r>
              <a:rPr lang="en-US" sz="2200" dirty="0" smtClean="0"/>
              <a:t>Northern Vance High School</a:t>
            </a:r>
            <a:endParaRPr lang="en-US" sz="2200" dirty="0"/>
          </a:p>
        </p:txBody>
      </p:sp>
      <p:sp>
        <p:nvSpPr>
          <p:cNvPr id="4" name="Rectangle 3"/>
          <p:cNvSpPr/>
          <p:nvPr/>
        </p:nvSpPr>
        <p:spPr>
          <a:xfrm>
            <a:off x="2438400" y="6019800"/>
            <a:ext cx="4648200" cy="707886"/>
          </a:xfrm>
          <a:prstGeom prst="rect">
            <a:avLst/>
          </a:prstGeom>
        </p:spPr>
        <p:txBody>
          <a:bodyPr wrap="square">
            <a:spAutoFit/>
          </a:bodyPr>
          <a:lstStyle/>
          <a:p>
            <a:pPr algn="ctr"/>
            <a:r>
              <a:rPr lang="en-US" sz="2000" b="1" dirty="0" smtClean="0">
                <a:solidFill>
                  <a:srgbClr val="C00000"/>
                </a:solidFill>
              </a:rPr>
              <a:t>*Please sit with teachers of the same content area as you.*</a:t>
            </a:r>
            <a:endParaRPr lang="en-US" sz="2000" b="1" dirty="0">
              <a:solidFill>
                <a:srgbClr val="C0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Common Core/NC Essential Standards Correlation cont.</a:t>
            </a:r>
            <a:endParaRPr lang="en-US" sz="2500" dirty="0"/>
          </a:p>
        </p:txBody>
      </p:sp>
      <p:sp>
        <p:nvSpPr>
          <p:cNvPr id="5" name="TextBox 4"/>
          <p:cNvSpPr txBox="1"/>
          <p:nvPr/>
        </p:nvSpPr>
        <p:spPr>
          <a:xfrm>
            <a:off x="0" y="1066800"/>
            <a:ext cx="9144000" cy="6246325"/>
          </a:xfrm>
          <a:prstGeom prst="rect">
            <a:avLst/>
          </a:prstGeom>
          <a:noFill/>
        </p:spPr>
        <p:txBody>
          <a:bodyPr wrap="square" rtlCol="0">
            <a:spAutoFit/>
          </a:bodyPr>
          <a:lstStyle/>
          <a:p>
            <a:pPr marL="228600" indent="-228600">
              <a:buFont typeface="Arial" pitchFamily="34" charset="0"/>
              <a:buChar char="•"/>
            </a:pPr>
            <a:r>
              <a:rPr lang="en-US" sz="2600" dirty="0" smtClean="0"/>
              <a:t>Share your table with members of your content area</a:t>
            </a:r>
          </a:p>
          <a:p>
            <a:pPr marL="228600" indent="-228600">
              <a:buFont typeface="Arial" pitchFamily="34" charset="0"/>
              <a:buChar char="•"/>
            </a:pPr>
            <a:endParaRPr lang="en-US" sz="2600" dirty="0" smtClean="0"/>
          </a:p>
          <a:p>
            <a:pPr marL="228600" indent="-228600">
              <a:buFont typeface="Arial" pitchFamily="34" charset="0"/>
              <a:buChar char="•"/>
            </a:pPr>
            <a:r>
              <a:rPr lang="en-US" sz="2600" dirty="0" smtClean="0"/>
              <a:t>Have one member compile an electronic group response; upload it to the Moodle forum </a:t>
            </a:r>
            <a:r>
              <a:rPr lang="en-US" sz="2600" b="1" dirty="0" smtClean="0"/>
              <a:t>Major Course </a:t>
            </a:r>
            <a:r>
              <a:rPr lang="en-US" sz="2600" b="1" dirty="0" smtClean="0"/>
              <a:t>Concepts </a:t>
            </a:r>
            <a:r>
              <a:rPr lang="en-US" sz="2000" dirty="0" smtClean="0"/>
              <a:t>(click </a:t>
            </a:r>
            <a:r>
              <a:rPr lang="en-US" sz="2000" dirty="0" smtClean="0">
                <a:hlinkClick r:id="rId2" action="ppaction://hlinksldjump"/>
              </a:rPr>
              <a:t>here</a:t>
            </a:r>
            <a:r>
              <a:rPr lang="en-US" sz="2000" dirty="0" smtClean="0"/>
              <a:t> for instructions)</a:t>
            </a:r>
            <a:endParaRPr lang="en-US" sz="2000" b="1" dirty="0" smtClean="0"/>
          </a:p>
          <a:p>
            <a:pPr marL="228600" indent="-228600"/>
            <a:endParaRPr lang="en-US" sz="2600" dirty="0" smtClean="0"/>
          </a:p>
          <a:p>
            <a:pPr marL="228600" indent="-228600">
              <a:buFont typeface="Arial" pitchFamily="34" charset="0"/>
              <a:buChar char="•"/>
            </a:pPr>
            <a:r>
              <a:rPr lang="en-US" sz="2600" dirty="0" smtClean="0"/>
              <a:t>Have a whole-group discussion on the common/major ideas </a:t>
            </a:r>
          </a:p>
          <a:p>
            <a:pPr marL="457200" indent="-46038"/>
            <a:r>
              <a:rPr lang="en-US" sz="2400" dirty="0" smtClean="0">
                <a:solidFill>
                  <a:srgbClr val="C00000"/>
                </a:solidFill>
              </a:rPr>
              <a:t>	</a:t>
            </a:r>
            <a:r>
              <a:rPr lang="en-US" sz="2400" i="1" dirty="0" smtClean="0">
                <a:solidFill>
                  <a:srgbClr val="C00000"/>
                </a:solidFill>
              </a:rPr>
              <a:t>Things to Discuss (should include but not limited to):</a:t>
            </a:r>
          </a:p>
          <a:p>
            <a:pPr marL="457200" indent="-46038">
              <a:buFont typeface="Wingdings" pitchFamily="2" charset="2"/>
              <a:buChar char="ü"/>
            </a:pPr>
            <a:r>
              <a:rPr lang="en-US" sz="2370" dirty="0" smtClean="0"/>
              <a:t> </a:t>
            </a:r>
            <a:r>
              <a:rPr lang="en-US" sz="2370" dirty="0" smtClean="0"/>
              <a:t>Concepts/Skills </a:t>
            </a:r>
            <a:r>
              <a:rPr lang="en-US" sz="2370" dirty="0" smtClean="0"/>
              <a:t>learned at lower levels that should lend   	themselves to major concepts in upper levels</a:t>
            </a:r>
          </a:p>
          <a:p>
            <a:pPr marL="457200" indent="-46038">
              <a:buFont typeface="Wingdings" pitchFamily="2" charset="2"/>
              <a:buChar char="ü"/>
            </a:pPr>
            <a:r>
              <a:rPr lang="en-US" sz="2370" dirty="0" smtClean="0"/>
              <a:t>Any repetition of course concepts/skills</a:t>
            </a:r>
          </a:p>
          <a:p>
            <a:pPr marL="457200" indent="-46038">
              <a:buFont typeface="Wingdings" pitchFamily="2" charset="2"/>
              <a:buChar char="ü"/>
            </a:pPr>
            <a:r>
              <a:rPr lang="en-US" sz="2370" dirty="0" smtClean="0"/>
              <a:t> The amount of time spent on concepts/skills identified as 	strengths and </a:t>
            </a:r>
            <a:r>
              <a:rPr lang="en-US" sz="2370" dirty="0" smtClean="0"/>
              <a:t>weaknesses</a:t>
            </a:r>
            <a:endParaRPr lang="en-US" sz="2370" dirty="0" smtClean="0"/>
          </a:p>
          <a:p>
            <a:pPr marL="457200" indent="-46038">
              <a:buFont typeface="Wingdings" pitchFamily="2" charset="2"/>
              <a:buChar char="ü"/>
            </a:pPr>
            <a:r>
              <a:rPr lang="en-US" sz="2370" dirty="0" smtClean="0"/>
              <a:t> What topics/skills are nice to know as opposed to what is 	essential?</a:t>
            </a:r>
          </a:p>
          <a:p>
            <a:pPr marL="228600" indent="-228600"/>
            <a:endParaRPr lang="en-US" sz="28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ox(i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box(in)">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box(in)">
                                      <p:cBhvr>
                                        <p:cTn id="17" dur="5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 calcmode="lin" valueType="num">
                                      <p:cBhvr additive="base">
                                        <p:cTn id="22"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5">
                                            <p:txEl>
                                              <p:pRg st="5" end="5"/>
                                            </p:txEl>
                                          </p:spTgt>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5">
                                            <p:txEl>
                                              <p:pRg st="6" end="6"/>
                                            </p:txEl>
                                          </p:spTgt>
                                        </p:tgtEl>
                                        <p:attrNameLst>
                                          <p:attrName>style.visibility</p:attrName>
                                        </p:attrNameLst>
                                      </p:cBhvr>
                                      <p:to>
                                        <p:strVal val="visible"/>
                                      </p:to>
                                    </p:set>
                                    <p:anim calcmode="lin" valueType="num">
                                      <p:cBhvr additive="base">
                                        <p:cTn id="26"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5">
                                            <p:txEl>
                                              <p:pRg st="6" end="6"/>
                                            </p:txEl>
                                          </p:spTgt>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5">
                                            <p:txEl>
                                              <p:pRg st="7" end="7"/>
                                            </p:txEl>
                                          </p:spTgt>
                                        </p:tgtEl>
                                        <p:attrNameLst>
                                          <p:attrName>style.visibility</p:attrName>
                                        </p:attrNameLst>
                                      </p:cBhvr>
                                      <p:to>
                                        <p:strVal val="visible"/>
                                      </p:to>
                                    </p:set>
                                    <p:anim calcmode="lin" valueType="num">
                                      <p:cBhvr additive="base">
                                        <p:cTn id="30"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5">
                                            <p:txEl>
                                              <p:pRg st="7" end="7"/>
                                            </p:txEl>
                                          </p:spTgt>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5">
                                            <p:txEl>
                                              <p:pRg st="8" end="8"/>
                                            </p:txEl>
                                          </p:spTgt>
                                        </p:tgtEl>
                                        <p:attrNameLst>
                                          <p:attrName>style.visibility</p:attrName>
                                        </p:attrNameLst>
                                      </p:cBhvr>
                                      <p:to>
                                        <p:strVal val="visible"/>
                                      </p:to>
                                    </p:set>
                                    <p:anim calcmode="lin" valueType="num">
                                      <p:cBhvr additive="base">
                                        <p:cTn id="34"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5">
                                            <p:txEl>
                                              <p:pRg st="8" end="8"/>
                                            </p:txEl>
                                          </p:spTgt>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5">
                                            <p:txEl>
                                              <p:pRg st="9" end="9"/>
                                            </p:txEl>
                                          </p:spTgt>
                                        </p:tgtEl>
                                        <p:attrNameLst>
                                          <p:attrName>style.visibility</p:attrName>
                                        </p:attrNameLst>
                                      </p:cBhvr>
                                      <p:to>
                                        <p:strVal val="visible"/>
                                      </p:to>
                                    </p:set>
                                    <p:anim calcmode="lin" valueType="num">
                                      <p:cBhvr additive="base">
                                        <p:cTn id="38"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Power Standards</a:t>
            </a:r>
            <a:endParaRPr lang="en-US" dirty="0">
              <a:latin typeface="Britannic Bold" pitchFamily="34" charset="0"/>
            </a:endParaRPr>
          </a:p>
        </p:txBody>
      </p:sp>
      <p:sp>
        <p:nvSpPr>
          <p:cNvPr id="3" name="Content Placeholder 2"/>
          <p:cNvSpPr>
            <a:spLocks noGrp="1"/>
          </p:cNvSpPr>
          <p:nvPr>
            <p:ph sz="quarter" idx="1"/>
          </p:nvPr>
        </p:nvSpPr>
        <p:spPr>
          <a:xfrm>
            <a:off x="0" y="1295400"/>
            <a:ext cx="8686800" cy="4525963"/>
          </a:xfrm>
        </p:spPr>
        <p:txBody>
          <a:bodyPr>
            <a:normAutofit/>
          </a:bodyPr>
          <a:lstStyle/>
          <a:p>
            <a:pPr marL="0" indent="0" algn="ctr">
              <a:buNone/>
            </a:pPr>
            <a:r>
              <a:rPr lang="en-US" sz="3600" dirty="0" smtClean="0"/>
              <a:t>Refer back to the fourth question on Course Reflection sheet – “What do you wish you could give your students more of?” </a:t>
            </a:r>
          </a:p>
          <a:p>
            <a:pPr marL="0" indent="0" algn="ctr">
              <a:buNone/>
            </a:pPr>
            <a:endParaRPr lang="en-US" sz="3600" b="1" dirty="0" smtClean="0"/>
          </a:p>
          <a:p>
            <a:pPr marL="0" indent="0" algn="ctr">
              <a:buNone/>
            </a:pPr>
            <a:r>
              <a:rPr lang="en-US" sz="3600" b="1" dirty="0" smtClean="0"/>
              <a:t>Your response to that prompt were probably items considered as “power standards”</a:t>
            </a:r>
          </a:p>
          <a:p>
            <a:pPr>
              <a:buNone/>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ox(in)">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228600" y="0"/>
          <a:ext cx="89154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2590800" y="1447800"/>
            <a:ext cx="3962400" cy="4708981"/>
          </a:xfrm>
          <a:prstGeom prst="rect">
            <a:avLst/>
          </a:prstGeom>
          <a:noFill/>
        </p:spPr>
        <p:txBody>
          <a:bodyPr wrap="square" rtlCol="0">
            <a:spAutoFit/>
          </a:bodyPr>
          <a:lstStyle/>
          <a:p>
            <a:pPr lvl="0" algn="ctr"/>
            <a:r>
              <a:rPr lang="en-US" sz="3000" b="1" dirty="0" smtClean="0">
                <a:solidFill>
                  <a:schemeClr val="accent6">
                    <a:lumMod val="75000"/>
                  </a:schemeClr>
                </a:solidFill>
                <a:latin typeface="Britannic Bold" pitchFamily="34" charset="0"/>
              </a:rPr>
              <a:t>Power Standards </a:t>
            </a:r>
            <a:r>
              <a:rPr lang="en-US" sz="3000" dirty="0" smtClean="0">
                <a:solidFill>
                  <a:schemeClr val="accent6">
                    <a:lumMod val="75000"/>
                  </a:schemeClr>
                </a:solidFill>
              </a:rPr>
              <a:t>are… </a:t>
            </a:r>
            <a:r>
              <a:rPr lang="en-US" sz="3000" b="1" dirty="0" smtClean="0">
                <a:solidFill>
                  <a:schemeClr val="tx1">
                    <a:lumMod val="65000"/>
                    <a:lumOff val="35000"/>
                  </a:schemeClr>
                </a:solidFill>
              </a:rPr>
              <a:t>“those standards that, once mastered, give a student the ability to use reasoning and thinking skills to learn and understand other curriculum objectives</a:t>
            </a:r>
            <a:endParaRPr lang="en-US" sz="3000" b="1" dirty="0">
              <a:solidFill>
                <a:schemeClr val="tx1">
                  <a:lumMod val="65000"/>
                  <a:lumOff val="35000"/>
                </a:schemeClr>
              </a:solidFill>
            </a:endParaRPr>
          </a:p>
        </p:txBody>
      </p:sp>
      <p:sp>
        <p:nvSpPr>
          <p:cNvPr id="5" name="TextBox 4"/>
          <p:cNvSpPr txBox="1"/>
          <p:nvPr/>
        </p:nvSpPr>
        <p:spPr>
          <a:xfrm>
            <a:off x="3581400" y="152400"/>
            <a:ext cx="2209800" cy="1246495"/>
          </a:xfrm>
          <a:prstGeom prst="rect">
            <a:avLst/>
          </a:prstGeom>
          <a:noFill/>
        </p:spPr>
        <p:txBody>
          <a:bodyPr wrap="square" rtlCol="0">
            <a:spAutoFit/>
          </a:bodyPr>
          <a:lstStyle/>
          <a:p>
            <a:pPr lvl="0" algn="ctr"/>
            <a:r>
              <a:rPr lang="en-US" sz="2400" b="1" dirty="0" smtClean="0">
                <a:solidFill>
                  <a:srgbClr val="002060"/>
                </a:solidFill>
              </a:rPr>
              <a:t>Not intended to undermine CCSS/NCES</a:t>
            </a:r>
            <a:endParaRPr lang="en-US" sz="2400" b="1" dirty="0">
              <a:solidFill>
                <a:srgbClr val="002060"/>
              </a:solidFill>
            </a:endParaRPr>
          </a:p>
        </p:txBody>
      </p:sp>
      <p:sp>
        <p:nvSpPr>
          <p:cNvPr id="6" name="TextBox 5"/>
          <p:cNvSpPr txBox="1"/>
          <p:nvPr/>
        </p:nvSpPr>
        <p:spPr>
          <a:xfrm>
            <a:off x="6934200" y="2209800"/>
            <a:ext cx="2209800" cy="954107"/>
          </a:xfrm>
          <a:prstGeom prst="rect">
            <a:avLst/>
          </a:prstGeom>
          <a:noFill/>
        </p:spPr>
        <p:txBody>
          <a:bodyPr wrap="square" rtlCol="0">
            <a:spAutoFit/>
          </a:bodyPr>
          <a:lstStyle/>
          <a:p>
            <a:pPr lvl="0" algn="ctr"/>
            <a:r>
              <a:rPr lang="en-US" sz="2800" b="1" dirty="0" smtClean="0">
                <a:solidFill>
                  <a:srgbClr val="002060"/>
                </a:solidFill>
              </a:rPr>
              <a:t>Idealism </a:t>
            </a:r>
          </a:p>
          <a:p>
            <a:pPr lvl="0" algn="ctr"/>
            <a:r>
              <a:rPr lang="en-US" sz="2800" b="1" dirty="0" smtClean="0">
                <a:solidFill>
                  <a:srgbClr val="002060"/>
                </a:solidFill>
              </a:rPr>
              <a:t>vs. Realism</a:t>
            </a:r>
          </a:p>
        </p:txBody>
      </p:sp>
      <p:sp>
        <p:nvSpPr>
          <p:cNvPr id="7" name="TextBox 6"/>
          <p:cNvSpPr txBox="1"/>
          <p:nvPr/>
        </p:nvSpPr>
        <p:spPr>
          <a:xfrm>
            <a:off x="5943600" y="5410200"/>
            <a:ext cx="2209800" cy="1246495"/>
          </a:xfrm>
          <a:prstGeom prst="rect">
            <a:avLst/>
          </a:prstGeom>
          <a:noFill/>
        </p:spPr>
        <p:txBody>
          <a:bodyPr wrap="square" rtlCol="0">
            <a:spAutoFit/>
          </a:bodyPr>
          <a:lstStyle/>
          <a:p>
            <a:pPr lvl="0" algn="ctr"/>
            <a:r>
              <a:rPr lang="en-US" sz="2500" b="1" dirty="0" err="1" smtClean="0">
                <a:solidFill>
                  <a:srgbClr val="002060"/>
                </a:solidFill>
              </a:rPr>
              <a:t>PrioritizationNOT</a:t>
            </a:r>
            <a:r>
              <a:rPr lang="en-US" sz="2500" b="1" dirty="0" smtClean="0">
                <a:solidFill>
                  <a:srgbClr val="002060"/>
                </a:solidFill>
              </a:rPr>
              <a:t> Elimination</a:t>
            </a:r>
            <a:endParaRPr lang="en-US" sz="2500" b="1" dirty="0">
              <a:solidFill>
                <a:srgbClr val="002060"/>
              </a:solidFill>
            </a:endParaRPr>
          </a:p>
        </p:txBody>
      </p:sp>
      <p:sp>
        <p:nvSpPr>
          <p:cNvPr id="8" name="TextBox 7"/>
          <p:cNvSpPr txBox="1"/>
          <p:nvPr/>
        </p:nvSpPr>
        <p:spPr>
          <a:xfrm>
            <a:off x="1143000" y="5410200"/>
            <a:ext cx="2209800" cy="1200329"/>
          </a:xfrm>
          <a:prstGeom prst="rect">
            <a:avLst/>
          </a:prstGeom>
          <a:noFill/>
        </p:spPr>
        <p:txBody>
          <a:bodyPr wrap="square" rtlCol="0">
            <a:spAutoFit/>
          </a:bodyPr>
          <a:lstStyle/>
          <a:p>
            <a:pPr lvl="0" algn="ctr"/>
            <a:r>
              <a:rPr lang="en-US" sz="2400" b="1" dirty="0" err="1" smtClean="0">
                <a:solidFill>
                  <a:srgbClr val="002060"/>
                </a:solidFill>
              </a:rPr>
              <a:t>Marzano’s</a:t>
            </a:r>
            <a:r>
              <a:rPr lang="en-US" sz="2400" b="1" dirty="0" smtClean="0">
                <a:solidFill>
                  <a:srgbClr val="002060"/>
                </a:solidFill>
              </a:rPr>
              <a:t> Instructional Strategies </a:t>
            </a:r>
            <a:endParaRPr lang="en-US" sz="2400" b="1" dirty="0">
              <a:solidFill>
                <a:srgbClr val="002060"/>
              </a:solidFill>
            </a:endParaRPr>
          </a:p>
        </p:txBody>
      </p:sp>
      <p:sp>
        <p:nvSpPr>
          <p:cNvPr id="9" name="TextBox 8"/>
          <p:cNvSpPr txBox="1"/>
          <p:nvPr/>
        </p:nvSpPr>
        <p:spPr>
          <a:xfrm>
            <a:off x="228600" y="2133600"/>
            <a:ext cx="2438400" cy="1219200"/>
          </a:xfrm>
          <a:prstGeom prst="rect">
            <a:avLst/>
          </a:prstGeom>
          <a:noFill/>
        </p:spPr>
        <p:txBody>
          <a:bodyPr wrap="square" rtlCol="0">
            <a:spAutoFit/>
          </a:bodyPr>
          <a:lstStyle/>
          <a:p>
            <a:pPr lvl="0" algn="ctr"/>
            <a:r>
              <a:rPr lang="en-US" sz="2350" b="1" dirty="0" smtClean="0">
                <a:solidFill>
                  <a:srgbClr val="002060"/>
                </a:solidFill>
              </a:rPr>
              <a:t>Emphasis on </a:t>
            </a:r>
            <a:r>
              <a:rPr lang="en-US" sz="2350" b="1" i="1" dirty="0" smtClean="0">
                <a:solidFill>
                  <a:srgbClr val="002060"/>
                </a:solidFill>
              </a:rPr>
              <a:t>enduring </a:t>
            </a:r>
            <a:r>
              <a:rPr lang="en-US" sz="2350" b="1" dirty="0" smtClean="0">
                <a:solidFill>
                  <a:srgbClr val="002060"/>
                </a:solidFill>
              </a:rPr>
              <a:t>understanding</a:t>
            </a:r>
            <a:endParaRPr lang="en-US" sz="2350"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linds(horizontal)">
                                      <p:cBhvr>
                                        <p:cTn id="12" dur="500"/>
                                        <p:tgtEl>
                                          <p:spTgt spid="6">
                                            <p:txEl>
                                              <p:pRg st="0" end="0"/>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Effect transition="in" filter="blinds(horizontal)">
                                      <p:cBhvr>
                                        <p:cTn id="15" dur="500"/>
                                        <p:tgtEl>
                                          <p:spTgt spid="6">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Effect transition="in" filter="blinds(horizontal)">
                                      <p:cBhvr>
                                        <p:cTn id="20" dur="500"/>
                                        <p:tgtEl>
                                          <p:spTgt spid="7">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Effect transition="in" filter="blinds(horizontal)">
                                      <p:cBhvr>
                                        <p:cTn id="25" dur="500"/>
                                        <p:tgtEl>
                                          <p:spTgt spid="8">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9">
                                            <p:txEl>
                                              <p:pRg st="0" end="0"/>
                                            </p:txEl>
                                          </p:spTgt>
                                        </p:tgtEl>
                                        <p:attrNameLst>
                                          <p:attrName>style.visibility</p:attrName>
                                        </p:attrNameLst>
                                      </p:cBhvr>
                                      <p:to>
                                        <p:strVal val="visible"/>
                                      </p:to>
                                    </p:set>
                                    <p:animEffect transition="in" filter="blinds(horizontal)">
                                      <p:cBhvr>
                                        <p:cTn id="30"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Standards Criteria</a:t>
            </a:r>
            <a:endParaRPr lang="en-US" dirty="0"/>
          </a:p>
        </p:txBody>
      </p:sp>
      <p:sp>
        <p:nvSpPr>
          <p:cNvPr id="3" name="Content Placeholder 2"/>
          <p:cNvSpPr>
            <a:spLocks noGrp="1"/>
          </p:cNvSpPr>
          <p:nvPr>
            <p:ph sz="quarter" idx="1"/>
          </p:nvPr>
        </p:nvSpPr>
        <p:spPr/>
        <p:txBody>
          <a:bodyPr>
            <a:normAutofit fontScale="92500"/>
          </a:bodyPr>
          <a:lstStyle/>
          <a:p>
            <a:pPr algn="ctr">
              <a:buNone/>
            </a:pPr>
            <a:r>
              <a:rPr lang="en-US" dirty="0" smtClean="0"/>
              <a:t>Power Standards help teachers focus and prioritize what is most important for students to know and be able to do in the time available for teaching and learning. </a:t>
            </a:r>
            <a:r>
              <a:rPr lang="en-US" dirty="0" smtClean="0"/>
              <a:t> Three criteria of PS:</a:t>
            </a:r>
          </a:p>
          <a:p>
            <a:pPr algn="ctr">
              <a:buNone/>
            </a:pPr>
            <a:endParaRPr lang="en-US" dirty="0" smtClean="0"/>
          </a:p>
          <a:p>
            <a:r>
              <a:rPr lang="en-US" b="1" dirty="0" smtClean="0"/>
              <a:t>Readiness for Further Study:</a:t>
            </a:r>
            <a:r>
              <a:rPr lang="en-US" dirty="0" smtClean="0"/>
              <a:t> Students should have an opportunity to master skills, concepts and processes that will provide the necessary foundation for being successful in their studies.</a:t>
            </a:r>
          </a:p>
          <a:p>
            <a:r>
              <a:rPr lang="en-US" b="1" dirty="0" smtClean="0"/>
              <a:t>Leverage:</a:t>
            </a:r>
            <a:r>
              <a:rPr lang="en-US" dirty="0" smtClean="0"/>
              <a:t> Students should study skills, concepts and processes that have wide applicability to other areas of study.</a:t>
            </a:r>
          </a:p>
          <a:p>
            <a:r>
              <a:rPr lang="en-US" b="1" dirty="0" smtClean="0"/>
              <a:t>Endurance:</a:t>
            </a:r>
            <a:r>
              <a:rPr lang="en-US" dirty="0" smtClean="0"/>
              <a:t> Students should study skills, concepts and processes that they will likely draw on throughout their lives.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ox(in)">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ox(in)">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ox(in)">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Britannic Bold" pitchFamily="34" charset="0"/>
              </a:rPr>
              <a:t>What are YOUR Power Standards?</a:t>
            </a:r>
            <a:endParaRPr lang="en-US" dirty="0">
              <a:latin typeface="Britannic Bold" pitchFamily="34" charset="0"/>
            </a:endParaRPr>
          </a:p>
        </p:txBody>
      </p:sp>
      <p:sp>
        <p:nvSpPr>
          <p:cNvPr id="3" name="Content Placeholder 2"/>
          <p:cNvSpPr>
            <a:spLocks noGrp="1"/>
          </p:cNvSpPr>
          <p:nvPr>
            <p:ph sz="quarter" idx="1"/>
          </p:nvPr>
        </p:nvSpPr>
        <p:spPr>
          <a:xfrm>
            <a:off x="0" y="1524000"/>
            <a:ext cx="8686800" cy="4800600"/>
          </a:xfrm>
        </p:spPr>
        <p:txBody>
          <a:bodyPr>
            <a:normAutofit/>
          </a:bodyPr>
          <a:lstStyle/>
          <a:p>
            <a:r>
              <a:rPr lang="en-US" sz="2800" dirty="0" smtClean="0"/>
              <a:t>What will you provide your </a:t>
            </a:r>
            <a:r>
              <a:rPr lang="en-US" sz="2800" dirty="0" smtClean="0"/>
              <a:t>students </a:t>
            </a:r>
            <a:r>
              <a:rPr lang="en-US" sz="2800" dirty="0" smtClean="0"/>
              <a:t>with to ensure success </a:t>
            </a:r>
            <a:r>
              <a:rPr lang="en-US" sz="2800" dirty="0" smtClean="0"/>
              <a:t>– in your class, in their next level class and so on (</a:t>
            </a:r>
            <a:r>
              <a:rPr lang="en-US" i="1" dirty="0" smtClean="0"/>
              <a:t>leverage, readiness for next </a:t>
            </a:r>
            <a:r>
              <a:rPr lang="en-US" i="1" dirty="0" smtClean="0"/>
              <a:t>levels </a:t>
            </a:r>
            <a:r>
              <a:rPr lang="en-US" i="1" dirty="0" smtClean="0"/>
              <a:t>of learning</a:t>
            </a:r>
            <a:r>
              <a:rPr lang="en-US" sz="2800" dirty="0" smtClean="0"/>
              <a:t>), in life (</a:t>
            </a:r>
            <a:r>
              <a:rPr lang="en-US" i="1" dirty="0" smtClean="0"/>
              <a:t>endurance</a:t>
            </a:r>
            <a:r>
              <a:rPr lang="en-US" sz="2800" dirty="0" smtClean="0"/>
              <a:t>), </a:t>
            </a:r>
            <a:r>
              <a:rPr lang="en-US" sz="2800" dirty="0" smtClean="0"/>
              <a:t> and </a:t>
            </a:r>
            <a:r>
              <a:rPr lang="en-US" sz="2800" dirty="0" smtClean="0"/>
              <a:t>on your final/state exam </a:t>
            </a:r>
            <a:endParaRPr lang="en-US" sz="2800" dirty="0" smtClean="0"/>
          </a:p>
          <a:p>
            <a:pPr marL="273050" indent="20638">
              <a:buNone/>
            </a:pPr>
            <a:r>
              <a:rPr lang="en-US" sz="2800" dirty="0" smtClean="0"/>
              <a:t>under </a:t>
            </a:r>
            <a:r>
              <a:rPr lang="en-US" sz="2800" dirty="0" smtClean="0"/>
              <a:t>the new </a:t>
            </a:r>
            <a:r>
              <a:rPr lang="en-US" sz="2800" dirty="0" smtClean="0"/>
              <a:t>curriculum</a:t>
            </a:r>
            <a:r>
              <a:rPr lang="en-US" sz="2800" dirty="0" smtClean="0"/>
              <a:t>? </a:t>
            </a:r>
          </a:p>
          <a:p>
            <a:pPr indent="-3175">
              <a:buNone/>
            </a:pPr>
            <a:endParaRPr lang="en-US" dirty="0" smtClean="0"/>
          </a:p>
          <a:p>
            <a:pPr indent="-3175">
              <a:buNone/>
            </a:pPr>
            <a:r>
              <a:rPr lang="en-US" dirty="0" smtClean="0"/>
              <a:t>Post your response on the Moodle discussion</a:t>
            </a:r>
          </a:p>
          <a:p>
            <a:pPr indent="-3175">
              <a:buNone/>
            </a:pPr>
            <a:r>
              <a:rPr lang="en-US" dirty="0" smtClean="0"/>
              <a:t>forum </a:t>
            </a:r>
            <a:r>
              <a:rPr lang="en-US" b="1" dirty="0" smtClean="0"/>
              <a:t>Power Standards; </a:t>
            </a:r>
            <a:r>
              <a:rPr lang="en-US" dirty="0" smtClean="0"/>
              <a:t>we will refer to  </a:t>
            </a:r>
          </a:p>
          <a:p>
            <a:pPr indent="-3175">
              <a:buNone/>
            </a:pPr>
            <a:r>
              <a:rPr lang="en-US" dirty="0" smtClean="0"/>
              <a:t>these standards along with our major concepts</a:t>
            </a:r>
          </a:p>
          <a:p>
            <a:pPr indent="-3175">
              <a:buNone/>
            </a:pPr>
            <a:r>
              <a:rPr lang="en-US" dirty="0" smtClean="0"/>
              <a:t> in our next session</a:t>
            </a:r>
          </a:p>
          <a:p>
            <a:pPr indent="-3175">
              <a:buNone/>
            </a:pPr>
            <a:endParaRPr lang="en-US" dirty="0"/>
          </a:p>
        </p:txBody>
      </p:sp>
      <p:pic>
        <p:nvPicPr>
          <p:cNvPr id="4" name="Picture 3" descr="ani_superteacher.gif"/>
          <p:cNvPicPr>
            <a:picLocks noChangeAspect="1"/>
          </p:cNvPicPr>
          <p:nvPr/>
        </p:nvPicPr>
        <p:blipFill>
          <a:blip r:embed="rId2" cstate="print"/>
          <a:stretch>
            <a:fillRect/>
          </a:stretch>
        </p:blipFill>
        <p:spPr>
          <a:xfrm>
            <a:off x="6477000" y="2819400"/>
            <a:ext cx="2457450" cy="3457575"/>
          </a:xfrm>
          <a:prstGeom prst="rect">
            <a:avLst/>
          </a:prstGeom>
          <a:effectLst>
            <a:softEdge rad="317500"/>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Britannic Bold" pitchFamily="34" charset="0"/>
              </a:rPr>
              <a:t>Where We’re Going</a:t>
            </a:r>
            <a:endParaRPr lang="en-US" dirty="0"/>
          </a:p>
        </p:txBody>
      </p:sp>
      <p:sp>
        <p:nvSpPr>
          <p:cNvPr id="3" name="Content Placeholder 2"/>
          <p:cNvSpPr>
            <a:spLocks noGrp="1"/>
          </p:cNvSpPr>
          <p:nvPr>
            <p:ph sz="quarter" idx="1"/>
          </p:nvPr>
        </p:nvSpPr>
        <p:spPr/>
        <p:txBody>
          <a:bodyPr>
            <a:normAutofit/>
          </a:bodyPr>
          <a:lstStyle/>
          <a:p>
            <a:r>
              <a:rPr lang="en-US" sz="3000" dirty="0" smtClean="0"/>
              <a:t>On next/last early release session will be on </a:t>
            </a:r>
            <a:r>
              <a:rPr lang="en-US" sz="3000" b="1" dirty="0" smtClean="0"/>
              <a:t>Wednesday, March 21</a:t>
            </a:r>
            <a:r>
              <a:rPr lang="en-US" sz="3000" dirty="0" smtClean="0"/>
              <a:t> at Northern</a:t>
            </a:r>
          </a:p>
          <a:p>
            <a:pPr>
              <a:buNone/>
            </a:pPr>
            <a:endParaRPr lang="en-US" sz="3000" dirty="0" smtClean="0"/>
          </a:p>
          <a:p>
            <a:r>
              <a:rPr lang="en-US" sz="3000" dirty="0" smtClean="0"/>
              <a:t>We will begin Unit/Assessment Planning and Locating Resources</a:t>
            </a:r>
          </a:p>
          <a:p>
            <a:pPr>
              <a:buNone/>
            </a:pPr>
            <a:endParaRPr lang="en-US" sz="3000" dirty="0" smtClean="0"/>
          </a:p>
          <a:p>
            <a:r>
              <a:rPr lang="en-US" sz="3000" dirty="0" smtClean="0"/>
              <a:t>There will be two days of Common Core/NC Essential Standards training for core teachers this summer – Dates TBA</a:t>
            </a:r>
            <a:endParaRPr lang="en-US" sz="3000" dirty="0"/>
          </a:p>
        </p:txBody>
      </p:sp>
      <p:pic>
        <p:nvPicPr>
          <p:cNvPr id="1026" name="Picture 2"/>
          <p:cNvPicPr>
            <a:picLocks noChangeAspect="1" noChangeArrowheads="1"/>
          </p:cNvPicPr>
          <p:nvPr/>
        </p:nvPicPr>
        <p:blipFill>
          <a:blip r:embed="rId2" cstate="print"/>
          <a:srcRect/>
          <a:stretch>
            <a:fillRect/>
          </a:stretch>
        </p:blipFill>
        <p:spPr bwMode="auto">
          <a:xfrm>
            <a:off x="7467600" y="1676400"/>
            <a:ext cx="1176337" cy="107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533400"/>
          </a:xfrm>
        </p:spPr>
        <p:txBody>
          <a:bodyPr>
            <a:normAutofit fontScale="90000"/>
          </a:bodyPr>
          <a:lstStyle/>
          <a:p>
            <a:pPr algn="r"/>
            <a:r>
              <a:rPr lang="en-US" dirty="0" smtClean="0">
                <a:latin typeface="Britannic Bold" pitchFamily="34" charset="0"/>
              </a:rPr>
              <a:t>Before you GO…</a:t>
            </a:r>
            <a:endParaRPr lang="en-US" dirty="0">
              <a:latin typeface="Britannic Bold" pitchFamily="34" charset="0"/>
            </a:endParaRPr>
          </a:p>
        </p:txBody>
      </p:sp>
      <p:pic>
        <p:nvPicPr>
          <p:cNvPr id="4" name="Content Placeholder 3" descr="3978_picture_of_a_happy_clock_running_out.jpg"/>
          <p:cNvPicPr>
            <a:picLocks noGrp="1" noChangeAspect="1"/>
          </p:cNvPicPr>
          <p:nvPr>
            <p:ph sz="quarter" idx="1"/>
          </p:nvPr>
        </p:nvPicPr>
        <p:blipFill>
          <a:blip r:embed="rId2" cstate="print"/>
          <a:stretch>
            <a:fillRect/>
          </a:stretch>
        </p:blipFill>
        <p:spPr>
          <a:xfrm>
            <a:off x="6055157" y="1828800"/>
            <a:ext cx="3088843" cy="2109239"/>
          </a:xfrm>
          <a:prstGeom prst="rect">
            <a:avLst/>
          </a:prstGeom>
          <a:ln>
            <a:noFill/>
          </a:ln>
          <a:effectLst>
            <a:softEdge rad="112500"/>
          </a:effectLst>
        </p:spPr>
      </p:pic>
      <p:sp>
        <p:nvSpPr>
          <p:cNvPr id="5" name="TextBox 4"/>
          <p:cNvSpPr txBox="1"/>
          <p:nvPr/>
        </p:nvSpPr>
        <p:spPr>
          <a:xfrm>
            <a:off x="0" y="1524000"/>
            <a:ext cx="5867400" cy="4401205"/>
          </a:xfrm>
          <a:prstGeom prst="rect">
            <a:avLst/>
          </a:prstGeom>
          <a:noFill/>
        </p:spPr>
        <p:txBody>
          <a:bodyPr wrap="square" rtlCol="0">
            <a:spAutoFit/>
          </a:bodyPr>
          <a:lstStyle/>
          <a:p>
            <a:pPr algn="ctr">
              <a:tabLst>
                <a:tab pos="398463" algn="l"/>
              </a:tabLst>
              <a:defRPr/>
            </a:pPr>
            <a:r>
              <a:rPr lang="en-US" sz="2800" dirty="0" smtClean="0">
                <a:cs typeface="Andalus" pitchFamily="2" charset="-78"/>
              </a:rPr>
              <a:t>To submit an evaluation on today’s professional development session: </a:t>
            </a:r>
          </a:p>
          <a:p>
            <a:pPr algn="ctr">
              <a:tabLst>
                <a:tab pos="398463" algn="l"/>
              </a:tabLst>
              <a:defRPr/>
            </a:pPr>
            <a:endParaRPr lang="en-US" sz="2800" dirty="0" smtClean="0">
              <a:cs typeface="Andalus" pitchFamily="2" charset="-78"/>
            </a:endParaRPr>
          </a:p>
          <a:p>
            <a:pPr algn="ctr">
              <a:buFont typeface="Arial" charset="0"/>
              <a:buChar char="•"/>
              <a:defRPr/>
            </a:pPr>
            <a:r>
              <a:rPr lang="en-US" sz="2800" dirty="0" smtClean="0">
                <a:cs typeface="Andalus" pitchFamily="2" charset="-78"/>
              </a:rPr>
              <a:t>Return to the </a:t>
            </a:r>
            <a:r>
              <a:rPr lang="en-US" sz="2800" b="1" dirty="0" smtClean="0">
                <a:cs typeface="Andalus" pitchFamily="2" charset="-78"/>
              </a:rPr>
              <a:t>1:1 Professional Development VCS</a:t>
            </a:r>
            <a:r>
              <a:rPr lang="en-US" sz="2800" dirty="0" smtClean="0">
                <a:cs typeface="Andalus" pitchFamily="2" charset="-78"/>
              </a:rPr>
              <a:t> Moodle </a:t>
            </a:r>
            <a:r>
              <a:rPr lang="en-US" sz="2800" u="sng" dirty="0" smtClean="0">
                <a:cs typeface="Andalus" pitchFamily="2" charset="-78"/>
                <a:hlinkClick r:id="rId3"/>
              </a:rPr>
              <a:t>http://moodle.vcs.k12.nc/moodle</a:t>
            </a:r>
            <a:endParaRPr lang="en-US" sz="2800" dirty="0" smtClean="0">
              <a:cs typeface="Andalus" pitchFamily="2" charset="-78"/>
            </a:endParaRPr>
          </a:p>
          <a:p>
            <a:pPr algn="ctr">
              <a:buFont typeface="Arial" charset="0"/>
              <a:buNone/>
              <a:defRPr/>
            </a:pPr>
            <a:endParaRPr lang="en-US" sz="2800" dirty="0" smtClean="0">
              <a:cs typeface="Andalus" pitchFamily="2" charset="-78"/>
            </a:endParaRPr>
          </a:p>
          <a:p>
            <a:pPr algn="ctr">
              <a:buFont typeface="Arial" charset="0"/>
              <a:buChar char="•"/>
              <a:defRPr/>
            </a:pPr>
            <a:r>
              <a:rPr lang="en-US" sz="2800" dirty="0" smtClean="0">
                <a:cs typeface="Andalus" pitchFamily="2" charset="-78"/>
              </a:rPr>
              <a:t>Under the EVALUATION topic, select</a:t>
            </a:r>
          </a:p>
          <a:p>
            <a:pPr algn="ctr">
              <a:buFont typeface="Arial" charset="0"/>
              <a:buNone/>
              <a:defRPr/>
            </a:pPr>
            <a:r>
              <a:rPr lang="en-US" sz="2800" dirty="0" smtClean="0">
                <a:cs typeface="Andalus" pitchFamily="2" charset="-78"/>
              </a:rPr>
              <a:t> “</a:t>
            </a:r>
            <a:r>
              <a:rPr lang="en-US" sz="2800" b="1" i="1" dirty="0" smtClean="0">
                <a:solidFill>
                  <a:srgbClr val="C00000"/>
                </a:solidFill>
                <a:cs typeface="Andalus" pitchFamily="2" charset="-78"/>
              </a:rPr>
              <a:t>Professional Development</a:t>
            </a:r>
          </a:p>
          <a:p>
            <a:pPr algn="ctr">
              <a:buFont typeface="Arial" charset="0"/>
              <a:buNone/>
              <a:defRPr/>
            </a:pPr>
            <a:r>
              <a:rPr lang="en-US" sz="2800" b="1" i="1" dirty="0" smtClean="0">
                <a:solidFill>
                  <a:srgbClr val="C00000"/>
                </a:solidFill>
                <a:cs typeface="Andalus" pitchFamily="2" charset="-78"/>
              </a:rPr>
              <a:t> (Feb. </a:t>
            </a:r>
            <a:r>
              <a:rPr lang="en-US" sz="2800" b="1" i="1" dirty="0" smtClean="0">
                <a:solidFill>
                  <a:srgbClr val="C00000"/>
                </a:solidFill>
                <a:cs typeface="Andalus" pitchFamily="2" charset="-78"/>
              </a:rPr>
              <a:t>8, </a:t>
            </a:r>
            <a:r>
              <a:rPr lang="en-US" sz="2800" b="1" i="1" dirty="0" smtClean="0">
                <a:solidFill>
                  <a:srgbClr val="C00000"/>
                </a:solidFill>
                <a:cs typeface="Andalus" pitchFamily="2" charset="-78"/>
              </a:rPr>
              <a:t>2012) EVALUATION</a:t>
            </a:r>
            <a:r>
              <a:rPr lang="en-US" sz="2800" dirty="0" smtClean="0">
                <a:cs typeface="Andalus" pitchFamily="2" charset="-78"/>
              </a:rPr>
              <a:t>”</a:t>
            </a:r>
          </a:p>
        </p:txBody>
      </p:sp>
      <p:sp>
        <p:nvSpPr>
          <p:cNvPr id="6" name="TextBox 5"/>
          <p:cNvSpPr txBox="1"/>
          <p:nvPr/>
        </p:nvSpPr>
        <p:spPr>
          <a:xfrm>
            <a:off x="6248400" y="5410200"/>
            <a:ext cx="2895600" cy="1200329"/>
          </a:xfrm>
          <a:prstGeom prst="rect">
            <a:avLst/>
          </a:prstGeom>
          <a:noFill/>
        </p:spPr>
        <p:txBody>
          <a:bodyPr wrap="square" rtlCol="0">
            <a:spAutoFit/>
          </a:bodyPr>
          <a:lstStyle/>
          <a:p>
            <a:pPr algn="ctr"/>
            <a:r>
              <a:rPr lang="en-US" i="1" dirty="0" smtClean="0"/>
              <a:t>*Hard copies are available for those without laptops/internet connection</a:t>
            </a:r>
            <a:endParaRPr lang="en-US" i="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066800"/>
          </a:xfrm>
        </p:spPr>
        <p:txBody>
          <a:bodyPr>
            <a:normAutofit/>
          </a:bodyPr>
          <a:lstStyle/>
          <a:p>
            <a:r>
              <a:rPr lang="en-US" sz="3800" dirty="0" smtClean="0">
                <a:latin typeface="Britannic Bold" pitchFamily="34" charset="0"/>
              </a:rPr>
              <a:t>Instructions</a:t>
            </a:r>
            <a:endParaRPr lang="en-US" sz="3800" dirty="0">
              <a:latin typeface="Britannic Bold" pitchFamily="34" charset="0"/>
            </a:endParaRPr>
          </a:p>
        </p:txBody>
      </p:sp>
      <p:sp>
        <p:nvSpPr>
          <p:cNvPr id="3" name="Content Placeholder 2"/>
          <p:cNvSpPr>
            <a:spLocks noGrp="1"/>
          </p:cNvSpPr>
          <p:nvPr>
            <p:ph sz="quarter" idx="1"/>
          </p:nvPr>
        </p:nvSpPr>
        <p:spPr>
          <a:xfrm>
            <a:off x="228600" y="1066800"/>
            <a:ext cx="8763000" cy="5791200"/>
          </a:xfrm>
        </p:spPr>
        <p:txBody>
          <a:bodyPr>
            <a:noAutofit/>
          </a:bodyPr>
          <a:lstStyle/>
          <a:p>
            <a:pPr marL="228600" indent="-228600">
              <a:spcBef>
                <a:spcPts val="0"/>
              </a:spcBef>
            </a:pPr>
            <a:r>
              <a:rPr lang="en-US" sz="2400" dirty="0" smtClean="0"/>
              <a:t>Go to the VCS Moodle site </a:t>
            </a:r>
          </a:p>
          <a:p>
            <a:pPr marL="228600" indent="-228600">
              <a:spcBef>
                <a:spcPts val="0"/>
              </a:spcBef>
              <a:buNone/>
            </a:pPr>
            <a:endParaRPr lang="en-US" sz="2400" dirty="0" smtClean="0"/>
          </a:p>
          <a:p>
            <a:pPr marL="228600" indent="-228600">
              <a:spcBef>
                <a:spcPts val="0"/>
              </a:spcBef>
            </a:pPr>
            <a:r>
              <a:rPr lang="en-US" sz="2400" dirty="0" smtClean="0"/>
              <a:t>Click on </a:t>
            </a:r>
            <a:r>
              <a:rPr lang="en-US" sz="2400" b="1" dirty="0" smtClean="0"/>
              <a:t>Instructional Technology</a:t>
            </a:r>
            <a:r>
              <a:rPr lang="en-US" sz="2400" dirty="0" smtClean="0"/>
              <a:t> from the Course Categories</a:t>
            </a:r>
          </a:p>
          <a:p>
            <a:pPr marL="228600" indent="-228600">
              <a:spcBef>
                <a:spcPts val="0"/>
              </a:spcBef>
              <a:buNone/>
            </a:pPr>
            <a:endParaRPr lang="en-US" sz="2400" dirty="0" smtClean="0"/>
          </a:p>
          <a:p>
            <a:pPr marL="228600" indent="-228600">
              <a:spcBef>
                <a:spcPts val="0"/>
              </a:spcBef>
            </a:pPr>
            <a:r>
              <a:rPr lang="en-US" sz="2400" dirty="0" smtClean="0"/>
              <a:t>Click on </a:t>
            </a:r>
            <a:r>
              <a:rPr lang="en-US" sz="2400" b="1" dirty="0" smtClean="0"/>
              <a:t>1:1 Professional Development  VCS</a:t>
            </a:r>
            <a:endParaRPr lang="en-US" sz="2400" b="1" dirty="0" smtClean="0"/>
          </a:p>
          <a:p>
            <a:pPr marL="228600" indent="-228600">
              <a:spcBef>
                <a:spcPts val="0"/>
              </a:spcBef>
              <a:buNone/>
            </a:pPr>
            <a:endParaRPr lang="en-US" sz="2400" dirty="0" smtClean="0"/>
          </a:p>
          <a:p>
            <a:pPr marL="228600" indent="-228600">
              <a:spcBef>
                <a:spcPts val="0"/>
              </a:spcBef>
            </a:pPr>
            <a:r>
              <a:rPr lang="en-US" sz="2400" dirty="0" smtClean="0"/>
              <a:t>Under today’s section, open the </a:t>
            </a:r>
            <a:r>
              <a:rPr lang="en-US" sz="2400" i="1" dirty="0" smtClean="0"/>
              <a:t>Word </a:t>
            </a:r>
            <a:r>
              <a:rPr lang="en-US" sz="2400" dirty="0" smtClean="0"/>
              <a:t>document </a:t>
            </a:r>
            <a:r>
              <a:rPr lang="en-US" sz="2400" b="1" dirty="0" smtClean="0"/>
              <a:t>Major Course Concept </a:t>
            </a:r>
          </a:p>
          <a:p>
            <a:pPr marL="228600" indent="-228600">
              <a:spcBef>
                <a:spcPts val="0"/>
              </a:spcBef>
              <a:buNone/>
            </a:pPr>
            <a:endParaRPr lang="en-US" sz="2400" b="1" dirty="0" smtClean="0"/>
          </a:p>
          <a:p>
            <a:pPr marL="228600" indent="-228600">
              <a:spcBef>
                <a:spcPts val="0"/>
              </a:spcBef>
            </a:pPr>
            <a:r>
              <a:rPr lang="en-US" sz="2400" dirty="0" smtClean="0"/>
              <a:t>Complete the table based on the input provided by your group members;  SAVE the document</a:t>
            </a:r>
            <a:endParaRPr lang="en-US" sz="2400" dirty="0" smtClean="0"/>
          </a:p>
          <a:p>
            <a:pPr marL="228600" indent="-228600">
              <a:spcBef>
                <a:spcPts val="0"/>
              </a:spcBef>
              <a:buNone/>
            </a:pPr>
            <a:endParaRPr lang="en-US" sz="2400" dirty="0" smtClean="0"/>
          </a:p>
          <a:p>
            <a:pPr marL="228600" indent="-228600">
              <a:spcBef>
                <a:spcPts val="0"/>
              </a:spcBef>
            </a:pPr>
            <a:r>
              <a:rPr lang="en-US" sz="2400" dirty="0" smtClean="0"/>
              <a:t>Return to the Moodle and attach the file to the forum </a:t>
            </a:r>
            <a:r>
              <a:rPr lang="en-US" sz="2400" b="1" dirty="0" smtClean="0"/>
              <a:t>Major Course Concept </a:t>
            </a:r>
            <a:endParaRPr lang="en-US" sz="2400" dirty="0"/>
          </a:p>
        </p:txBody>
      </p:sp>
      <p:sp>
        <p:nvSpPr>
          <p:cNvPr id="5" name="TextBox 4"/>
          <p:cNvSpPr txBox="1"/>
          <p:nvPr/>
        </p:nvSpPr>
        <p:spPr>
          <a:xfrm>
            <a:off x="5943600" y="6477000"/>
            <a:ext cx="3200400" cy="381000"/>
          </a:xfrm>
          <a:prstGeom prst="rect">
            <a:avLst/>
          </a:prstGeom>
          <a:noFill/>
        </p:spPr>
        <p:txBody>
          <a:bodyPr wrap="square" rtlCol="0">
            <a:spAutoFit/>
          </a:bodyPr>
          <a:lstStyle/>
          <a:p>
            <a:pPr algn="r"/>
            <a:r>
              <a:rPr lang="en-US" b="1" dirty="0" smtClean="0">
                <a:solidFill>
                  <a:srgbClr val="C00000"/>
                </a:solidFill>
                <a:hlinkClick r:id="rId2" action="ppaction://hlinksldjump"/>
              </a:rPr>
              <a:t>Return to </a:t>
            </a:r>
            <a:r>
              <a:rPr lang="en-US" b="1" dirty="0" smtClean="0">
                <a:solidFill>
                  <a:srgbClr val="C00000"/>
                </a:solidFill>
                <a:hlinkClick r:id="rId2" action="ppaction://hlinksldjump"/>
              </a:rPr>
              <a:t>Activity</a:t>
            </a:r>
            <a:endParaRPr lang="en-US" b="1" dirty="0">
              <a:solidFill>
                <a:srgbClr val="C0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2667000"/>
            <a:ext cx="5715000" cy="4191000"/>
          </a:xfrm>
          <a:prstGeom prst="rect">
            <a:avLst/>
          </a:prstGeom>
          <a:ln w="38100" cap="sq">
            <a:solidFill>
              <a:schemeClr val="accent1">
                <a:lumMod val="75000"/>
              </a:schemeClr>
            </a:solidFill>
            <a:prstDash val="solid"/>
            <a:miter lim="800000"/>
          </a:ln>
          <a:effectLst>
            <a:outerShdw blurRad="50800" dist="38100" dir="2700000" algn="tl" rotWithShape="0">
              <a:srgbClr val="000000">
                <a:alpha val="43000"/>
              </a:srgbClr>
            </a:outerShdw>
          </a:effectLst>
        </p:spPr>
      </p:pic>
      <p:sp>
        <p:nvSpPr>
          <p:cNvPr id="2" name="Title 1"/>
          <p:cNvSpPr>
            <a:spLocks noGrp="1"/>
          </p:cNvSpPr>
          <p:nvPr>
            <p:ph type="title"/>
          </p:nvPr>
        </p:nvSpPr>
        <p:spPr>
          <a:xfrm>
            <a:off x="0" y="0"/>
            <a:ext cx="8229600" cy="1066800"/>
          </a:xfrm>
        </p:spPr>
        <p:txBody>
          <a:bodyPr>
            <a:normAutofit/>
          </a:bodyPr>
          <a:lstStyle/>
          <a:p>
            <a:r>
              <a:rPr lang="en-US" sz="3800" dirty="0" smtClean="0">
                <a:latin typeface="Britannic Bold" pitchFamily="34" charset="0"/>
              </a:rPr>
              <a:t>Locating YOUR Standards</a:t>
            </a:r>
            <a:endParaRPr lang="en-US" sz="3800" dirty="0">
              <a:latin typeface="Britannic Bold" pitchFamily="34" charset="0"/>
            </a:endParaRPr>
          </a:p>
        </p:txBody>
      </p:sp>
      <p:sp>
        <p:nvSpPr>
          <p:cNvPr id="3" name="Content Placeholder 2"/>
          <p:cNvSpPr>
            <a:spLocks noGrp="1"/>
          </p:cNvSpPr>
          <p:nvPr>
            <p:ph sz="quarter" idx="1"/>
          </p:nvPr>
        </p:nvSpPr>
        <p:spPr>
          <a:xfrm>
            <a:off x="228600" y="1066800"/>
            <a:ext cx="8763000" cy="5791200"/>
          </a:xfrm>
        </p:spPr>
        <p:txBody>
          <a:bodyPr>
            <a:noAutofit/>
          </a:bodyPr>
          <a:lstStyle/>
          <a:p>
            <a:pPr algn="r">
              <a:spcBef>
                <a:spcPts val="0"/>
              </a:spcBef>
            </a:pPr>
            <a:r>
              <a:rPr lang="en-US" sz="2400" dirty="0" smtClean="0"/>
              <a:t>Go to the VCS Moodle site </a:t>
            </a:r>
          </a:p>
          <a:p>
            <a:pPr algn="r">
              <a:spcBef>
                <a:spcPts val="0"/>
              </a:spcBef>
              <a:buNone/>
            </a:pPr>
            <a:endParaRPr lang="en-US" sz="2400" dirty="0" smtClean="0"/>
          </a:p>
          <a:p>
            <a:pPr algn="r">
              <a:spcBef>
                <a:spcPts val="0"/>
              </a:spcBef>
            </a:pPr>
            <a:r>
              <a:rPr lang="en-US" sz="2400" dirty="0" smtClean="0"/>
              <a:t>Click on </a:t>
            </a:r>
            <a:r>
              <a:rPr lang="en-US" sz="2400" b="1" dirty="0" smtClean="0"/>
              <a:t>Instructional Technology</a:t>
            </a:r>
            <a:r>
              <a:rPr lang="en-US" sz="2400" dirty="0" smtClean="0"/>
              <a:t> from the Course Categories</a:t>
            </a:r>
          </a:p>
          <a:p>
            <a:pPr algn="r">
              <a:spcBef>
                <a:spcPts val="0"/>
              </a:spcBef>
              <a:buNone/>
            </a:pPr>
            <a:endParaRPr lang="en-US" sz="2400" dirty="0" smtClean="0"/>
          </a:p>
          <a:p>
            <a:pPr algn="r">
              <a:spcBef>
                <a:spcPts val="0"/>
              </a:spcBef>
            </a:pPr>
            <a:r>
              <a:rPr lang="en-US" sz="2400" dirty="0" smtClean="0"/>
              <a:t>Click on </a:t>
            </a:r>
            <a:r>
              <a:rPr lang="en-US" sz="2400" b="1" dirty="0" smtClean="0"/>
              <a:t>Common </a:t>
            </a:r>
          </a:p>
          <a:p>
            <a:pPr algn="r">
              <a:spcBef>
                <a:spcPts val="0"/>
              </a:spcBef>
              <a:buNone/>
            </a:pPr>
            <a:r>
              <a:rPr lang="en-US" sz="2400" b="1" dirty="0" smtClean="0"/>
              <a:t>Core &amp; NC Essential </a:t>
            </a:r>
          </a:p>
          <a:p>
            <a:pPr algn="r">
              <a:spcBef>
                <a:spcPts val="0"/>
              </a:spcBef>
              <a:buNone/>
            </a:pPr>
            <a:r>
              <a:rPr lang="en-US" sz="2400" b="1" dirty="0" smtClean="0"/>
              <a:t>Standards</a:t>
            </a:r>
          </a:p>
          <a:p>
            <a:pPr algn="r">
              <a:spcBef>
                <a:spcPts val="0"/>
              </a:spcBef>
              <a:buNone/>
            </a:pPr>
            <a:endParaRPr lang="en-US" sz="2400" dirty="0" smtClean="0"/>
          </a:p>
          <a:p>
            <a:pPr marL="6180138" indent="-177800" algn="r">
              <a:spcBef>
                <a:spcPts val="0"/>
              </a:spcBef>
            </a:pPr>
            <a:r>
              <a:rPr lang="en-US" sz="2400" dirty="0" smtClean="0"/>
              <a:t>Locate your content area</a:t>
            </a:r>
          </a:p>
          <a:p>
            <a:pPr marL="6180138" indent="-177800" algn="r">
              <a:spcBef>
                <a:spcPts val="0"/>
              </a:spcBef>
              <a:buNone/>
            </a:pPr>
            <a:endParaRPr lang="en-US" sz="2400" dirty="0" smtClean="0"/>
          </a:p>
          <a:p>
            <a:pPr marL="6180138" indent="-177800" algn="r">
              <a:spcBef>
                <a:spcPts val="0"/>
              </a:spcBef>
            </a:pPr>
            <a:r>
              <a:rPr lang="en-US" sz="2400" dirty="0" smtClean="0"/>
              <a:t>Select the document that you wish to view</a:t>
            </a:r>
            <a:endParaRPr lang="en-US" sz="2400" dirty="0"/>
          </a:p>
        </p:txBody>
      </p:sp>
      <p:sp>
        <p:nvSpPr>
          <p:cNvPr id="5" name="TextBox 4"/>
          <p:cNvSpPr txBox="1"/>
          <p:nvPr/>
        </p:nvSpPr>
        <p:spPr>
          <a:xfrm>
            <a:off x="5943600" y="6477000"/>
            <a:ext cx="3200400" cy="381000"/>
          </a:xfrm>
          <a:prstGeom prst="rect">
            <a:avLst/>
          </a:prstGeom>
          <a:noFill/>
        </p:spPr>
        <p:txBody>
          <a:bodyPr wrap="square" rtlCol="0">
            <a:spAutoFit/>
          </a:bodyPr>
          <a:lstStyle/>
          <a:p>
            <a:pPr algn="r"/>
            <a:r>
              <a:rPr lang="en-US" b="1" dirty="0" smtClean="0">
                <a:solidFill>
                  <a:srgbClr val="C00000"/>
                </a:solidFill>
                <a:hlinkClick r:id="rId3" action="ppaction://hlinksldjump"/>
              </a:rPr>
              <a:t>Return to Activity Part 2</a:t>
            </a:r>
            <a:endParaRPr lang="en-US" b="1" dirty="0">
              <a:solidFill>
                <a:srgbClr val="C0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Britannic Bold" pitchFamily="34" charset="0"/>
              </a:rPr>
              <a:t>Where We’ve Been</a:t>
            </a:r>
            <a:endParaRPr lang="en-US" b="1" dirty="0">
              <a:latin typeface="Britannic Bold" pitchFamily="34" charset="0"/>
            </a:endParaRPr>
          </a:p>
        </p:txBody>
      </p:sp>
      <p:sp>
        <p:nvSpPr>
          <p:cNvPr id="3" name="Content Placeholder 2"/>
          <p:cNvSpPr>
            <a:spLocks noGrp="1"/>
          </p:cNvSpPr>
          <p:nvPr>
            <p:ph sz="quarter" idx="1"/>
          </p:nvPr>
        </p:nvSpPr>
        <p:spPr>
          <a:xfrm>
            <a:off x="0" y="1447800"/>
            <a:ext cx="9144000" cy="4937760"/>
          </a:xfrm>
        </p:spPr>
        <p:txBody>
          <a:bodyPr>
            <a:normAutofit/>
          </a:bodyPr>
          <a:lstStyle/>
          <a:p>
            <a:pPr marL="236538" indent="-236538">
              <a:buFont typeface="Wingdings" pitchFamily="2" charset="2"/>
              <a:buChar char="Ø"/>
            </a:pPr>
            <a:r>
              <a:rPr lang="en-US" sz="2800" dirty="0" smtClean="0"/>
              <a:t>Introduction to Common Core/NC Essential Standards </a:t>
            </a:r>
          </a:p>
          <a:p>
            <a:pPr marL="236538" indent="-236538">
              <a:buFont typeface="Wingdings" pitchFamily="2" charset="2"/>
              <a:buChar char="Ø"/>
            </a:pPr>
            <a:endParaRPr lang="en-US" sz="2800" dirty="0" smtClean="0"/>
          </a:p>
          <a:p>
            <a:pPr marL="236538" indent="-236538">
              <a:buFont typeface="Wingdings" pitchFamily="2" charset="2"/>
              <a:buChar char="Ø"/>
            </a:pPr>
            <a:r>
              <a:rPr lang="en-US" sz="2800" dirty="0" smtClean="0"/>
              <a:t>Changes in specific course objectives</a:t>
            </a:r>
          </a:p>
          <a:p>
            <a:pPr marL="236538" indent="-236538">
              <a:buNone/>
            </a:pPr>
            <a:endParaRPr lang="en-US" sz="2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Britannic Bold" pitchFamily="34" charset="0"/>
              </a:rPr>
              <a:t>What’s Next</a:t>
            </a:r>
            <a:endParaRPr lang="en-US" b="1" dirty="0">
              <a:latin typeface="Britannic Bold" pitchFamily="34" charset="0"/>
            </a:endParaRPr>
          </a:p>
        </p:txBody>
      </p:sp>
      <p:sp>
        <p:nvSpPr>
          <p:cNvPr id="3" name="Content Placeholder 2"/>
          <p:cNvSpPr>
            <a:spLocks noGrp="1"/>
          </p:cNvSpPr>
          <p:nvPr>
            <p:ph sz="quarter" idx="1"/>
          </p:nvPr>
        </p:nvSpPr>
        <p:spPr>
          <a:xfrm>
            <a:off x="457200" y="1447800"/>
            <a:ext cx="8229600" cy="4937760"/>
          </a:xfrm>
        </p:spPr>
        <p:txBody>
          <a:bodyPr>
            <a:normAutofit/>
          </a:bodyPr>
          <a:lstStyle/>
          <a:p>
            <a:pPr marL="0" indent="0" algn="ctr">
              <a:buNone/>
            </a:pPr>
            <a:r>
              <a:rPr lang="en-US" sz="3000" b="1" dirty="0" smtClean="0"/>
              <a:t>Today’s Purpose</a:t>
            </a:r>
          </a:p>
          <a:p>
            <a:pPr marL="0" indent="0" algn="ctr">
              <a:buNone/>
            </a:pPr>
            <a:r>
              <a:rPr lang="en-US" sz="3200" dirty="0" smtClean="0"/>
              <a:t>To explore the vertical alignment of instruction and assessments to ensure that course expectations (2012-2013) are appropriately aligned to Common Core/NC Essential state standards.</a:t>
            </a:r>
            <a:endParaRPr lang="en-US"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a:xfrm>
            <a:off x="3810000" y="559906"/>
            <a:ext cx="5105400" cy="1714500"/>
          </a:xfrm>
        </p:spPr>
        <p:style>
          <a:lnRef idx="0">
            <a:schemeClr val="accent2"/>
          </a:lnRef>
          <a:fillRef idx="3">
            <a:schemeClr val="accent2"/>
          </a:fillRef>
          <a:effectRef idx="3">
            <a:schemeClr val="accent2"/>
          </a:effectRef>
          <a:fontRef idx="minor">
            <a:schemeClr val="lt1"/>
          </a:fontRef>
        </p:style>
        <p:txBody>
          <a:bodyPr>
            <a:normAutofit/>
          </a:bodyPr>
          <a:lstStyle/>
          <a:p>
            <a:r>
              <a:rPr lang="en-US" dirty="0">
                <a:solidFill>
                  <a:schemeClr val="accent2">
                    <a:lumMod val="50000"/>
                  </a:schemeClr>
                </a:solidFill>
                <a:latin typeface="Arial" pitchFamily="-106" charset="0"/>
                <a:ea typeface="Arial" pitchFamily="-106" charset="0"/>
                <a:cs typeface="Arial" pitchFamily="-106" charset="0"/>
              </a:rPr>
              <a:t>Curriculum Strands </a:t>
            </a:r>
            <a:br>
              <a:rPr lang="en-US" dirty="0">
                <a:solidFill>
                  <a:schemeClr val="accent2">
                    <a:lumMod val="50000"/>
                  </a:schemeClr>
                </a:solidFill>
                <a:latin typeface="Arial" pitchFamily="-106" charset="0"/>
                <a:ea typeface="Arial" pitchFamily="-106" charset="0"/>
                <a:cs typeface="Arial" pitchFamily="-106" charset="0"/>
              </a:rPr>
            </a:br>
            <a:r>
              <a:rPr lang="en-US" dirty="0">
                <a:solidFill>
                  <a:schemeClr val="accent2">
                    <a:lumMod val="50000"/>
                  </a:schemeClr>
                </a:solidFill>
                <a:latin typeface="Arial" pitchFamily="-106" charset="0"/>
                <a:ea typeface="Arial" pitchFamily="-106" charset="0"/>
                <a:cs typeface="Arial" pitchFamily="-106" charset="0"/>
              </a:rPr>
              <a:t>in Physical Education</a:t>
            </a:r>
          </a:p>
        </p:txBody>
      </p:sp>
      <p:sp>
        <p:nvSpPr>
          <p:cNvPr id="78851" name="Content Placeholder 2"/>
          <p:cNvSpPr>
            <a:spLocks noGrp="1"/>
          </p:cNvSpPr>
          <p:nvPr>
            <p:ph sz="quarter" idx="1"/>
          </p:nvPr>
        </p:nvSpPr>
        <p:spPr>
          <a:xfrm>
            <a:off x="1447800" y="2595796"/>
            <a:ext cx="7239000" cy="3530367"/>
          </a:xfrm>
        </p:spPr>
        <p:txBody>
          <a:bodyPr/>
          <a:lstStyle/>
          <a:p>
            <a:r>
              <a:rPr lang="en-US" sz="4000" dirty="0">
                <a:solidFill>
                  <a:srgbClr val="008000"/>
                </a:solidFill>
                <a:latin typeface="Arial" pitchFamily="-106" charset="0"/>
                <a:ea typeface="Arial" pitchFamily="-106" charset="0"/>
                <a:cs typeface="Arial" pitchFamily="-106" charset="0"/>
              </a:rPr>
              <a:t>Motor Skill Development</a:t>
            </a:r>
          </a:p>
          <a:p>
            <a:r>
              <a:rPr lang="en-US" sz="4000" dirty="0">
                <a:solidFill>
                  <a:srgbClr val="008000"/>
                </a:solidFill>
                <a:latin typeface="Arial" pitchFamily="-106" charset="0"/>
                <a:ea typeface="Arial" pitchFamily="-106" charset="0"/>
                <a:cs typeface="Arial" pitchFamily="-106" charset="0"/>
              </a:rPr>
              <a:t>Movement Concepts</a:t>
            </a:r>
          </a:p>
          <a:p>
            <a:r>
              <a:rPr lang="en-US" sz="4000" dirty="0">
                <a:solidFill>
                  <a:srgbClr val="008000"/>
                </a:solidFill>
                <a:latin typeface="Arial" pitchFamily="-106" charset="0"/>
                <a:ea typeface="Arial" pitchFamily="-106" charset="0"/>
                <a:cs typeface="Arial" pitchFamily="-106" charset="0"/>
              </a:rPr>
              <a:t>Health-Related Fitness</a:t>
            </a:r>
          </a:p>
          <a:p>
            <a:r>
              <a:rPr lang="en-US" sz="4000" dirty="0">
                <a:solidFill>
                  <a:srgbClr val="008000"/>
                </a:solidFill>
                <a:latin typeface="Arial" pitchFamily="-106" charset="0"/>
                <a:ea typeface="Arial" pitchFamily="-106" charset="0"/>
                <a:cs typeface="Arial" pitchFamily="-106" charset="0"/>
              </a:rPr>
              <a:t>Personal and Social Responsibility</a:t>
            </a:r>
          </a:p>
          <a:p>
            <a:endParaRPr lang="en-US" dirty="0">
              <a:latin typeface="Arial" pitchFamily="-106" charset="0"/>
              <a:ea typeface="Arial" pitchFamily="-106" charset="0"/>
              <a:cs typeface="Arial" pitchFamily="-106" charset="0"/>
            </a:endParaRPr>
          </a:p>
        </p:txBody>
      </p:sp>
      <p:pic>
        <p:nvPicPr>
          <p:cNvPr id="78852" name="Picture 3"/>
          <p:cNvPicPr>
            <a:picLocks noChangeAspect="1"/>
          </p:cNvPicPr>
          <p:nvPr/>
        </p:nvPicPr>
        <p:blipFill>
          <a:blip r:embed="rId3" cstate="print"/>
          <a:srcRect/>
          <a:stretch>
            <a:fillRect/>
          </a:stretch>
        </p:blipFill>
        <p:spPr bwMode="auto">
          <a:xfrm>
            <a:off x="324068" y="559906"/>
            <a:ext cx="3258919" cy="1799119"/>
          </a:xfrm>
          <a:prstGeom prst="rect">
            <a:avLst/>
          </a:prstGeom>
          <a:noFill/>
          <a:ln w="38100">
            <a:solidFill>
              <a:schemeClr val="accent2">
                <a:lumMod val="75000"/>
              </a:schemeClr>
            </a:solidFill>
            <a:round/>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310" y="274638"/>
            <a:ext cx="6814207" cy="1143000"/>
          </a:xfrm>
        </p:spPr>
        <p:style>
          <a:lnRef idx="1">
            <a:schemeClr val="accent5"/>
          </a:lnRef>
          <a:fillRef idx="2">
            <a:schemeClr val="accent5"/>
          </a:fillRef>
          <a:effectRef idx="1">
            <a:schemeClr val="accent5"/>
          </a:effectRef>
          <a:fontRef idx="minor">
            <a:schemeClr val="dk1"/>
          </a:fontRef>
        </p:style>
        <p:txBody>
          <a:bodyPr/>
          <a:lstStyle/>
          <a:p>
            <a:pPr>
              <a:defRPr/>
            </a:pPr>
            <a:r>
              <a:rPr lang="en-US" dirty="0" smtClean="0">
                <a:solidFill>
                  <a:schemeClr val="accent5">
                    <a:lumMod val="50000"/>
                  </a:schemeClr>
                </a:solidFill>
              </a:rPr>
              <a:t>Organization of Strands</a:t>
            </a:r>
            <a:endParaRPr lang="en-US" dirty="0">
              <a:solidFill>
                <a:schemeClr val="accent5">
                  <a:lumMod val="50000"/>
                </a:schemeClr>
              </a:solidFill>
            </a:endParaRPr>
          </a:p>
        </p:txBody>
      </p:sp>
      <p:sp>
        <p:nvSpPr>
          <p:cNvPr id="80899" name="Content Placeholder 2"/>
          <p:cNvSpPr>
            <a:spLocks noGrp="1"/>
          </p:cNvSpPr>
          <p:nvPr>
            <p:ph sz="quarter" idx="1"/>
          </p:nvPr>
        </p:nvSpPr>
        <p:spPr>
          <a:xfrm>
            <a:off x="457200" y="1447800"/>
            <a:ext cx="8229600" cy="4937760"/>
          </a:xfrm>
        </p:spPr>
        <p:txBody>
          <a:bodyPr>
            <a:normAutofit/>
          </a:bodyPr>
          <a:lstStyle/>
          <a:p>
            <a:r>
              <a:rPr lang="en-US" dirty="0">
                <a:solidFill>
                  <a:srgbClr val="7C354D"/>
                </a:solidFill>
                <a:latin typeface="Arial" pitchFamily="-106" charset="0"/>
                <a:ea typeface="Arial" pitchFamily="-106" charset="0"/>
                <a:cs typeface="Arial" pitchFamily="-106" charset="0"/>
              </a:rPr>
              <a:t>Work with other people on assigned strand</a:t>
            </a:r>
          </a:p>
          <a:p>
            <a:r>
              <a:rPr lang="en-US" dirty="0">
                <a:solidFill>
                  <a:srgbClr val="7C354D"/>
                </a:solidFill>
                <a:latin typeface="Arial" pitchFamily="-106" charset="0"/>
                <a:ea typeface="Arial" pitchFamily="-106" charset="0"/>
                <a:cs typeface="Arial" pitchFamily="-106" charset="0"/>
              </a:rPr>
              <a:t>Skim the strand to recognize important topics for content and skills</a:t>
            </a:r>
          </a:p>
          <a:p>
            <a:r>
              <a:rPr lang="en-US" dirty="0">
                <a:solidFill>
                  <a:srgbClr val="7C354D"/>
                </a:solidFill>
                <a:latin typeface="Arial" pitchFamily="-106" charset="0"/>
                <a:ea typeface="Arial" pitchFamily="-106" charset="0"/>
                <a:cs typeface="Arial" pitchFamily="-106" charset="0"/>
              </a:rPr>
              <a:t>Create a “Tweet” of 140 </a:t>
            </a:r>
            <a:r>
              <a:rPr lang="en-US" dirty="0" smtClean="0">
                <a:solidFill>
                  <a:srgbClr val="7C354D"/>
                </a:solidFill>
                <a:latin typeface="Arial" pitchFamily="-106" charset="0"/>
                <a:ea typeface="Arial" pitchFamily="-106" charset="0"/>
                <a:cs typeface="Arial" pitchFamily="-106" charset="0"/>
              </a:rPr>
              <a:t>characters</a:t>
            </a:r>
            <a:endParaRPr lang="en-US" dirty="0">
              <a:solidFill>
                <a:srgbClr val="7C354D"/>
              </a:solidFill>
              <a:latin typeface="Arial" pitchFamily="-106" charset="0"/>
              <a:ea typeface="Arial" pitchFamily="-106" charset="0"/>
              <a:cs typeface="Arial" pitchFamily="-106" charset="0"/>
            </a:endParaRPr>
          </a:p>
          <a:p>
            <a:r>
              <a:rPr lang="en-US" dirty="0">
                <a:solidFill>
                  <a:srgbClr val="7C354D"/>
                </a:solidFill>
                <a:latin typeface="Arial" pitchFamily="-106" charset="0"/>
                <a:ea typeface="Arial" pitchFamily="-106" charset="0"/>
                <a:cs typeface="Arial" pitchFamily="-106" charset="0"/>
              </a:rPr>
              <a:t>Share with larger group </a:t>
            </a:r>
          </a:p>
        </p:txBody>
      </p:sp>
      <p:pic>
        <p:nvPicPr>
          <p:cNvPr id="4" name="Picture 3" descr="Free-Tweeting-Twitter-Bird-Icon-thumb-250x169-39981.gif"/>
          <p:cNvPicPr>
            <a:picLocks noChangeAspect="1"/>
          </p:cNvPicPr>
          <p:nvPr/>
        </p:nvPicPr>
        <p:blipFill>
          <a:blip r:embed="rId3" cstate="print"/>
          <a:stretch>
            <a:fillRect/>
          </a:stretch>
        </p:blipFill>
        <p:spPr>
          <a:xfrm>
            <a:off x="5381625" y="4267200"/>
            <a:ext cx="3541713" cy="2392363"/>
          </a:xfrm>
          <a:prstGeom prst="rect">
            <a:avLst/>
          </a:prstGeom>
          <a:ln w="31750" cap="flat" cmpd="sng" algn="ctr">
            <a:solidFill>
              <a:schemeClr val="accent4">
                <a:lumMod val="50000"/>
              </a:schemeClr>
            </a:solidFill>
            <a:prstDash val="solid"/>
            <a:round/>
            <a:headEnd type="none" w="med" len="med"/>
            <a:tailEnd type="none" w="med" len="me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457200" y="990600"/>
          <a:ext cx="8229600" cy="5156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990600" y="1447800"/>
            <a:ext cx="2743200" cy="1323439"/>
          </a:xfrm>
          <a:prstGeom prst="rect">
            <a:avLst/>
          </a:prstGeom>
          <a:noFill/>
        </p:spPr>
        <p:txBody>
          <a:bodyPr wrap="square" rtlCol="0">
            <a:spAutoFit/>
          </a:bodyPr>
          <a:lstStyle/>
          <a:p>
            <a:pPr algn="ctr"/>
            <a:r>
              <a:rPr lang="en-US" sz="4000" b="1" dirty="0" smtClean="0">
                <a:solidFill>
                  <a:schemeClr val="accent1">
                    <a:lumMod val="50000"/>
                  </a:schemeClr>
                </a:solidFill>
              </a:rPr>
              <a:t>Inch-deep coverage</a:t>
            </a:r>
            <a:endParaRPr lang="en-US" sz="4000" b="1" dirty="0">
              <a:solidFill>
                <a:schemeClr val="accent1">
                  <a:lumMod val="50000"/>
                </a:schemeClr>
              </a:solidFill>
            </a:endParaRPr>
          </a:p>
        </p:txBody>
      </p:sp>
      <p:sp>
        <p:nvSpPr>
          <p:cNvPr id="4" name="TextBox 3"/>
          <p:cNvSpPr txBox="1"/>
          <p:nvPr/>
        </p:nvSpPr>
        <p:spPr>
          <a:xfrm>
            <a:off x="5638800" y="1524000"/>
            <a:ext cx="2286000" cy="1323439"/>
          </a:xfrm>
          <a:prstGeom prst="rect">
            <a:avLst/>
          </a:prstGeom>
          <a:noFill/>
        </p:spPr>
        <p:txBody>
          <a:bodyPr wrap="square" rtlCol="0">
            <a:spAutoFit/>
          </a:bodyPr>
          <a:lstStyle/>
          <a:p>
            <a:pPr algn="ctr"/>
            <a:r>
              <a:rPr lang="en-US" sz="4000" b="1" dirty="0" smtClean="0">
                <a:solidFill>
                  <a:schemeClr val="accent1">
                    <a:lumMod val="50000"/>
                  </a:schemeClr>
                </a:solidFill>
              </a:rPr>
              <a:t>Lengthy review</a:t>
            </a:r>
            <a:endParaRPr lang="en-US" sz="4000" b="1" dirty="0">
              <a:solidFill>
                <a:schemeClr val="accent1">
                  <a:lumMod val="50000"/>
                </a:schemeClr>
              </a:solidFill>
            </a:endParaRPr>
          </a:p>
        </p:txBody>
      </p:sp>
      <p:sp>
        <p:nvSpPr>
          <p:cNvPr id="7" name="TextBox 6"/>
          <p:cNvSpPr txBox="1"/>
          <p:nvPr/>
        </p:nvSpPr>
        <p:spPr>
          <a:xfrm>
            <a:off x="4724400" y="4267200"/>
            <a:ext cx="2819400" cy="1371600"/>
          </a:xfrm>
          <a:prstGeom prst="rect">
            <a:avLst/>
          </a:prstGeom>
          <a:noFill/>
        </p:spPr>
        <p:txBody>
          <a:bodyPr wrap="square" rtlCol="0">
            <a:spAutoFit/>
          </a:bodyPr>
          <a:lstStyle/>
          <a:p>
            <a:pPr algn="ctr"/>
            <a:r>
              <a:rPr lang="en-US" sz="4000" b="1" dirty="0" smtClean="0">
                <a:solidFill>
                  <a:schemeClr val="accent1">
                    <a:lumMod val="50000"/>
                  </a:schemeClr>
                </a:solidFill>
              </a:rPr>
              <a:t>Definition of insanity</a:t>
            </a:r>
            <a:endParaRPr lang="en-US" sz="4000" b="1" dirty="0">
              <a:solidFill>
                <a:schemeClr val="accent1">
                  <a:lumMod val="50000"/>
                </a:schemeClr>
              </a:solidFill>
            </a:endParaRPr>
          </a:p>
        </p:txBody>
      </p:sp>
      <p:sp>
        <p:nvSpPr>
          <p:cNvPr id="5" name="TextBox 4"/>
          <p:cNvSpPr txBox="1"/>
          <p:nvPr/>
        </p:nvSpPr>
        <p:spPr>
          <a:xfrm>
            <a:off x="838200" y="4191000"/>
            <a:ext cx="3200400" cy="1323439"/>
          </a:xfrm>
          <a:prstGeom prst="rect">
            <a:avLst/>
          </a:prstGeom>
          <a:noFill/>
        </p:spPr>
        <p:txBody>
          <a:bodyPr wrap="square" rtlCol="0">
            <a:spAutoFit/>
          </a:bodyPr>
          <a:lstStyle/>
          <a:p>
            <a:pPr algn="ctr"/>
            <a:r>
              <a:rPr lang="en-US" sz="4000" b="1" dirty="0" smtClean="0">
                <a:solidFill>
                  <a:schemeClr val="accent1">
                    <a:lumMod val="50000"/>
                  </a:schemeClr>
                </a:solidFill>
              </a:rPr>
              <a:t>Re-teaching at next level</a:t>
            </a:r>
            <a:endParaRPr lang="en-US" sz="4000" b="1" dirty="0">
              <a:solidFill>
                <a:schemeClr val="accent1">
                  <a:lumMod val="50000"/>
                </a:schemeClr>
              </a:solidFill>
            </a:endParaRPr>
          </a:p>
        </p:txBody>
      </p:sp>
      <p:sp>
        <p:nvSpPr>
          <p:cNvPr id="8" name="TextBox 7"/>
          <p:cNvSpPr txBox="1"/>
          <p:nvPr/>
        </p:nvSpPr>
        <p:spPr>
          <a:xfrm>
            <a:off x="1371600" y="0"/>
            <a:ext cx="6248400" cy="784830"/>
          </a:xfrm>
          <a:prstGeom prst="rect">
            <a:avLst/>
          </a:prstGeom>
          <a:noFill/>
        </p:spPr>
        <p:txBody>
          <a:bodyPr wrap="square" rtlCol="0">
            <a:spAutoFit/>
          </a:bodyPr>
          <a:lstStyle/>
          <a:p>
            <a:pPr algn="ctr"/>
            <a:r>
              <a:rPr lang="en-US" sz="4500" b="1" dirty="0" smtClean="0">
                <a:solidFill>
                  <a:schemeClr val="accent5">
                    <a:lumMod val="75000"/>
                  </a:schemeClr>
                </a:solidFill>
                <a:latin typeface="Britannic Bold" pitchFamily="34" charset="0"/>
              </a:rPr>
              <a:t>The Current Dilemma</a:t>
            </a:r>
            <a:endParaRPr lang="en-US" sz="4500" b="1" dirty="0">
              <a:solidFill>
                <a:schemeClr val="accent5">
                  <a:lumMod val="75000"/>
                </a:schemeClr>
              </a:solidFill>
              <a:latin typeface="Britannic Bold" pitchFamily="34" charset="0"/>
            </a:endParaRPr>
          </a:p>
        </p:txBody>
      </p:sp>
      <p:pic>
        <p:nvPicPr>
          <p:cNvPr id="10" name="Picture 9" descr="straightjacket.jpg"/>
          <p:cNvPicPr>
            <a:picLocks noChangeAspect="1"/>
          </p:cNvPicPr>
          <p:nvPr/>
        </p:nvPicPr>
        <p:blipFill>
          <a:blip r:embed="rId7" cstate="print"/>
          <a:stretch>
            <a:fillRect/>
          </a:stretch>
        </p:blipFill>
        <p:spPr>
          <a:xfrm>
            <a:off x="7434072" y="3810000"/>
            <a:ext cx="1280160" cy="22860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cTn>
                              </p:par>
                              <p:par>
                                <p:cTn id="23" presetID="4" presetClass="entr" presetSubtype="16"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box(in)">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7"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0" y="1828800"/>
          <a:ext cx="9144000" cy="44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0" y="2133600"/>
            <a:ext cx="2895600" cy="1446550"/>
          </a:xfrm>
          <a:prstGeom prst="rect">
            <a:avLst/>
          </a:prstGeom>
          <a:noFill/>
        </p:spPr>
        <p:txBody>
          <a:bodyPr wrap="square" rtlCol="0">
            <a:spAutoFit/>
          </a:bodyPr>
          <a:lstStyle/>
          <a:p>
            <a:pPr algn="ctr"/>
            <a:r>
              <a:rPr lang="en-US" sz="2200" b="1" dirty="0" smtClean="0">
                <a:solidFill>
                  <a:srgbClr val="002060"/>
                </a:solidFill>
              </a:rPr>
              <a:t>DAILY instructional activities/lessons are aligned to state standards</a:t>
            </a:r>
            <a:endParaRPr lang="en-US" sz="2200" b="1" dirty="0">
              <a:solidFill>
                <a:srgbClr val="002060"/>
              </a:solidFill>
            </a:endParaRPr>
          </a:p>
        </p:txBody>
      </p:sp>
      <p:sp>
        <p:nvSpPr>
          <p:cNvPr id="8" name="TextBox 7"/>
          <p:cNvSpPr txBox="1"/>
          <p:nvPr/>
        </p:nvSpPr>
        <p:spPr>
          <a:xfrm>
            <a:off x="1371600" y="0"/>
            <a:ext cx="6248400" cy="738664"/>
          </a:xfrm>
          <a:prstGeom prst="rect">
            <a:avLst/>
          </a:prstGeom>
          <a:noFill/>
        </p:spPr>
        <p:txBody>
          <a:bodyPr wrap="square" rtlCol="0">
            <a:spAutoFit/>
          </a:bodyPr>
          <a:lstStyle/>
          <a:p>
            <a:pPr algn="ctr"/>
            <a:r>
              <a:rPr lang="en-US" sz="4100" b="1" dirty="0" smtClean="0">
                <a:solidFill>
                  <a:schemeClr val="accent5">
                    <a:lumMod val="75000"/>
                  </a:schemeClr>
                </a:solidFill>
                <a:latin typeface="Britannic Bold" pitchFamily="34" charset="0"/>
              </a:rPr>
              <a:t>The Solution</a:t>
            </a:r>
            <a:endParaRPr lang="en-US" sz="4100" b="1" dirty="0">
              <a:solidFill>
                <a:schemeClr val="accent5">
                  <a:lumMod val="75000"/>
                </a:schemeClr>
              </a:solidFill>
              <a:latin typeface="Britannic Bold" pitchFamily="34" charset="0"/>
            </a:endParaRPr>
          </a:p>
        </p:txBody>
      </p:sp>
      <p:sp>
        <p:nvSpPr>
          <p:cNvPr id="9" name="TextBox 8"/>
          <p:cNvSpPr txBox="1"/>
          <p:nvPr/>
        </p:nvSpPr>
        <p:spPr>
          <a:xfrm>
            <a:off x="533400" y="6334780"/>
            <a:ext cx="8610600" cy="523220"/>
          </a:xfrm>
          <a:prstGeom prst="rect">
            <a:avLst/>
          </a:prstGeom>
          <a:noFill/>
        </p:spPr>
        <p:txBody>
          <a:bodyPr wrap="square" rtlCol="0">
            <a:spAutoFit/>
          </a:bodyPr>
          <a:lstStyle/>
          <a:p>
            <a:r>
              <a:rPr lang="en-US" sz="1400" dirty="0" smtClean="0"/>
              <a:t>(Cohen, 1987; English &amp; </a:t>
            </a:r>
            <a:r>
              <a:rPr lang="en-US" sz="1400" dirty="0" err="1" smtClean="0"/>
              <a:t>Steffy</a:t>
            </a:r>
            <a:r>
              <a:rPr lang="en-US" sz="1400" dirty="0" smtClean="0"/>
              <a:t>, 2001; Moss-Mitchell, 1998; </a:t>
            </a:r>
            <a:r>
              <a:rPr lang="en-US" sz="1400" dirty="0" err="1" smtClean="0"/>
              <a:t>Neidermeyer</a:t>
            </a:r>
            <a:r>
              <a:rPr lang="en-US" sz="1400" dirty="0" smtClean="0"/>
              <a:t> &amp; </a:t>
            </a:r>
            <a:r>
              <a:rPr lang="en-US" sz="1400" dirty="0" err="1" smtClean="0"/>
              <a:t>Yelon</a:t>
            </a:r>
            <a:r>
              <a:rPr lang="en-US" sz="1400" dirty="0" smtClean="0"/>
              <a:t>, 1981; Porter et al., 1994; Porter &amp; Smithson, 2001; Price-</a:t>
            </a:r>
            <a:r>
              <a:rPr lang="en-US" sz="1400" dirty="0" err="1" smtClean="0"/>
              <a:t>Braugh</a:t>
            </a:r>
            <a:r>
              <a:rPr lang="en-US" sz="1400" dirty="0" smtClean="0"/>
              <a:t>, 1997; </a:t>
            </a:r>
            <a:r>
              <a:rPr lang="en-US" sz="1400" dirty="0" err="1" smtClean="0"/>
              <a:t>Wishnick</a:t>
            </a:r>
            <a:r>
              <a:rPr lang="en-US" sz="1400" dirty="0" smtClean="0"/>
              <a:t>, 1989)</a:t>
            </a:r>
            <a:endParaRPr lang="en-US" sz="1400" dirty="0"/>
          </a:p>
        </p:txBody>
      </p:sp>
      <p:sp>
        <p:nvSpPr>
          <p:cNvPr id="11" name="TextBox 10"/>
          <p:cNvSpPr txBox="1"/>
          <p:nvPr/>
        </p:nvSpPr>
        <p:spPr>
          <a:xfrm>
            <a:off x="381000" y="762000"/>
            <a:ext cx="8382000" cy="1138773"/>
          </a:xfrm>
          <a:prstGeom prst="rect">
            <a:avLst/>
          </a:prstGeom>
          <a:noFill/>
        </p:spPr>
        <p:txBody>
          <a:bodyPr wrap="square" rtlCol="0">
            <a:spAutoFit/>
          </a:bodyPr>
          <a:lstStyle/>
          <a:p>
            <a:pPr algn="ctr"/>
            <a:r>
              <a:rPr lang="en-US" sz="2400" b="1" dirty="0" smtClean="0">
                <a:solidFill>
                  <a:srgbClr val="002060"/>
                </a:solidFill>
              </a:rPr>
              <a:t>VERTICAL ALIGNMENT</a:t>
            </a:r>
          </a:p>
          <a:p>
            <a:pPr algn="ctr"/>
            <a:r>
              <a:rPr lang="en-US" sz="2200" dirty="0" smtClean="0"/>
              <a:t>Establishing and/or recognizing the scope and sequence of course content to ensure…</a:t>
            </a:r>
            <a:endParaRPr lang="en-US" sz="2200" dirty="0"/>
          </a:p>
        </p:txBody>
      </p:sp>
      <p:sp>
        <p:nvSpPr>
          <p:cNvPr id="12" name="TextBox 11"/>
          <p:cNvSpPr txBox="1"/>
          <p:nvPr/>
        </p:nvSpPr>
        <p:spPr>
          <a:xfrm>
            <a:off x="3124200" y="2209800"/>
            <a:ext cx="2895600" cy="1446550"/>
          </a:xfrm>
          <a:prstGeom prst="rect">
            <a:avLst/>
          </a:prstGeom>
          <a:noFill/>
        </p:spPr>
        <p:txBody>
          <a:bodyPr wrap="square" rtlCol="0">
            <a:spAutoFit/>
          </a:bodyPr>
          <a:lstStyle/>
          <a:p>
            <a:pPr algn="ctr"/>
            <a:r>
              <a:rPr lang="en-US" sz="2200" b="1" dirty="0" smtClean="0">
                <a:solidFill>
                  <a:srgbClr val="002060"/>
                </a:solidFill>
              </a:rPr>
              <a:t>An appropriate amount of time is devoted to instruction</a:t>
            </a:r>
            <a:endParaRPr lang="en-US" sz="2200" b="1" dirty="0">
              <a:solidFill>
                <a:srgbClr val="002060"/>
              </a:solidFill>
            </a:endParaRPr>
          </a:p>
        </p:txBody>
      </p:sp>
      <p:sp>
        <p:nvSpPr>
          <p:cNvPr id="13" name="TextBox 12"/>
          <p:cNvSpPr txBox="1"/>
          <p:nvPr/>
        </p:nvSpPr>
        <p:spPr>
          <a:xfrm>
            <a:off x="6248400" y="2209800"/>
            <a:ext cx="2895600" cy="1200329"/>
          </a:xfrm>
          <a:prstGeom prst="rect">
            <a:avLst/>
          </a:prstGeom>
          <a:noFill/>
        </p:spPr>
        <p:txBody>
          <a:bodyPr wrap="square" rtlCol="0">
            <a:spAutoFit/>
          </a:bodyPr>
          <a:lstStyle/>
          <a:p>
            <a:pPr algn="ctr"/>
            <a:r>
              <a:rPr lang="en-US" sz="2400" b="1" dirty="0" smtClean="0">
                <a:solidFill>
                  <a:srgbClr val="002060"/>
                </a:solidFill>
              </a:rPr>
              <a:t>Unnecessary repetitions are removed</a:t>
            </a:r>
            <a:endParaRPr lang="en-US" sz="2400" b="1" dirty="0">
              <a:solidFill>
                <a:srgbClr val="002060"/>
              </a:solidFill>
            </a:endParaRPr>
          </a:p>
        </p:txBody>
      </p:sp>
      <p:sp>
        <p:nvSpPr>
          <p:cNvPr id="14" name="TextBox 13"/>
          <p:cNvSpPr txBox="1"/>
          <p:nvPr/>
        </p:nvSpPr>
        <p:spPr>
          <a:xfrm>
            <a:off x="1524000" y="4419600"/>
            <a:ext cx="2895600" cy="861774"/>
          </a:xfrm>
          <a:prstGeom prst="rect">
            <a:avLst/>
          </a:prstGeom>
          <a:noFill/>
        </p:spPr>
        <p:txBody>
          <a:bodyPr wrap="square" rtlCol="0">
            <a:spAutoFit/>
          </a:bodyPr>
          <a:lstStyle/>
          <a:p>
            <a:pPr algn="ctr"/>
            <a:r>
              <a:rPr lang="en-US" sz="2500" b="1" dirty="0" smtClean="0">
                <a:solidFill>
                  <a:srgbClr val="002060"/>
                </a:solidFill>
              </a:rPr>
              <a:t>Gaps are</a:t>
            </a:r>
          </a:p>
          <a:p>
            <a:pPr algn="ctr"/>
            <a:r>
              <a:rPr lang="en-US" sz="2500" b="1" dirty="0" smtClean="0">
                <a:solidFill>
                  <a:srgbClr val="002060"/>
                </a:solidFill>
              </a:rPr>
              <a:t> indentified</a:t>
            </a:r>
            <a:endParaRPr lang="en-US" sz="2500" b="1" dirty="0">
              <a:solidFill>
                <a:srgbClr val="002060"/>
              </a:solidFill>
            </a:endParaRPr>
          </a:p>
        </p:txBody>
      </p:sp>
      <p:sp>
        <p:nvSpPr>
          <p:cNvPr id="15" name="TextBox 14"/>
          <p:cNvSpPr txBox="1"/>
          <p:nvPr/>
        </p:nvSpPr>
        <p:spPr>
          <a:xfrm>
            <a:off x="4800600" y="4419600"/>
            <a:ext cx="2895600" cy="830997"/>
          </a:xfrm>
          <a:prstGeom prst="rect">
            <a:avLst/>
          </a:prstGeom>
          <a:noFill/>
        </p:spPr>
        <p:txBody>
          <a:bodyPr wrap="square" rtlCol="0">
            <a:spAutoFit/>
          </a:bodyPr>
          <a:lstStyle/>
          <a:p>
            <a:pPr algn="ctr"/>
            <a:r>
              <a:rPr lang="en-US" sz="2400" b="1" dirty="0" smtClean="0">
                <a:solidFill>
                  <a:srgbClr val="002060"/>
                </a:solidFill>
              </a:rPr>
              <a:t>Assessments are appropriate</a:t>
            </a:r>
            <a:endParaRPr lang="en-US" sz="2400"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linds(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linds(horizontal)">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linds(horizontal)">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blinds(horizontal)">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p:bldP spid="13" grpId="0"/>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Activity: Course Reflection</a:t>
            </a:r>
            <a:endParaRPr lang="en-US" sz="2500" dirty="0"/>
          </a:p>
        </p:txBody>
      </p:sp>
      <p:sp>
        <p:nvSpPr>
          <p:cNvPr id="4" name="TextBox 3"/>
          <p:cNvSpPr txBox="1"/>
          <p:nvPr/>
        </p:nvSpPr>
        <p:spPr>
          <a:xfrm>
            <a:off x="381000" y="1447800"/>
            <a:ext cx="8763000" cy="3046988"/>
          </a:xfrm>
          <a:prstGeom prst="rect">
            <a:avLst/>
          </a:prstGeom>
          <a:noFill/>
        </p:spPr>
        <p:txBody>
          <a:bodyPr wrap="square" rtlCol="0">
            <a:spAutoFit/>
          </a:bodyPr>
          <a:lstStyle/>
          <a:p>
            <a:pPr marL="228600" indent="-228600">
              <a:buFont typeface="Arial" pitchFamily="34" charset="0"/>
              <a:buChar char="•"/>
            </a:pPr>
            <a:r>
              <a:rPr lang="en-US" sz="3200" dirty="0" smtClean="0"/>
              <a:t> Independently answer the four reflection questions on the front side of the handout provided</a:t>
            </a:r>
          </a:p>
          <a:p>
            <a:pPr marL="228600" indent="-228600">
              <a:buFont typeface="Arial" pitchFamily="34" charset="0"/>
              <a:buChar char="•"/>
            </a:pPr>
            <a:endParaRPr lang="en-US" sz="3200" dirty="0" smtClean="0"/>
          </a:p>
          <a:p>
            <a:pPr marL="228600" indent="-228600">
              <a:buFont typeface="Arial" pitchFamily="34" charset="0"/>
              <a:buChar char="•"/>
            </a:pPr>
            <a:r>
              <a:rPr lang="en-US" sz="3200" dirty="0" smtClean="0"/>
              <a:t>Share your responses with members of your content area</a:t>
            </a:r>
          </a:p>
        </p:txBody>
      </p:sp>
      <p:pic>
        <p:nvPicPr>
          <p:cNvPr id="1027" name="Picture 3"/>
          <p:cNvPicPr>
            <a:picLocks noChangeAspect="1" noChangeArrowheads="1"/>
          </p:cNvPicPr>
          <p:nvPr/>
        </p:nvPicPr>
        <p:blipFill>
          <a:blip r:embed="rId2" cstate="print"/>
          <a:srcRect/>
          <a:stretch>
            <a:fillRect/>
          </a:stretch>
        </p:blipFill>
        <p:spPr bwMode="auto">
          <a:xfrm>
            <a:off x="1676400" y="4800600"/>
            <a:ext cx="5514975" cy="13049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box(in)">
                                      <p:cBhvr>
                                        <p:cTn id="12" dur="500"/>
                                        <p:tgtEl>
                                          <p:spTgt spid="4">
                                            <p:txEl>
                                              <p:pRg st="2" end="2"/>
                                            </p:txEl>
                                          </p:spTgt>
                                        </p:tgtEl>
                                      </p:cBhvr>
                                    </p:animEffect>
                                  </p:childTnLst>
                                </p:cTn>
                              </p:par>
                              <p:par>
                                <p:cTn id="13" presetID="2" presetClass="entr" presetSubtype="4" fill="hold" nodeType="withEffect">
                                  <p:stCondLst>
                                    <p:cond delay="0"/>
                                  </p:stCondLst>
                                  <p:childTnLst>
                                    <p:set>
                                      <p:cBhvr>
                                        <p:cTn id="14" dur="1" fill="hold">
                                          <p:stCondLst>
                                            <p:cond delay="0"/>
                                          </p:stCondLst>
                                        </p:cTn>
                                        <p:tgtEl>
                                          <p:spTgt spid="1027"/>
                                        </p:tgtEl>
                                        <p:attrNameLst>
                                          <p:attrName>style.visibility</p:attrName>
                                        </p:attrNameLst>
                                      </p:cBhvr>
                                      <p:to>
                                        <p:strVal val="visible"/>
                                      </p:to>
                                    </p:set>
                                    <p:anim calcmode="lin" valueType="num">
                                      <p:cBhvr additive="base">
                                        <p:cTn id="15" dur="500" fill="hold"/>
                                        <p:tgtEl>
                                          <p:spTgt spid="1027"/>
                                        </p:tgtEl>
                                        <p:attrNameLst>
                                          <p:attrName>ppt_x</p:attrName>
                                        </p:attrNameLst>
                                      </p:cBhvr>
                                      <p:tavLst>
                                        <p:tav tm="0">
                                          <p:val>
                                            <p:strVal val="#ppt_x"/>
                                          </p:val>
                                        </p:tav>
                                        <p:tav tm="100000">
                                          <p:val>
                                            <p:strVal val="#ppt_x"/>
                                          </p:val>
                                        </p:tav>
                                      </p:tavLst>
                                    </p:anim>
                                    <p:anim calcmode="lin" valueType="num">
                                      <p:cBhvr additive="base">
                                        <p:cTn id="16"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Common Core/NC Essential Standards Correlation</a:t>
            </a:r>
            <a:endParaRPr lang="en-US" sz="2500" dirty="0"/>
          </a:p>
        </p:txBody>
      </p:sp>
      <p:sp>
        <p:nvSpPr>
          <p:cNvPr id="5" name="TextBox 4"/>
          <p:cNvSpPr txBox="1"/>
          <p:nvPr/>
        </p:nvSpPr>
        <p:spPr>
          <a:xfrm>
            <a:off x="0" y="1143000"/>
            <a:ext cx="9144000" cy="5262979"/>
          </a:xfrm>
          <a:prstGeom prst="rect">
            <a:avLst/>
          </a:prstGeom>
          <a:noFill/>
        </p:spPr>
        <p:txBody>
          <a:bodyPr wrap="square" rtlCol="0">
            <a:spAutoFit/>
          </a:bodyPr>
          <a:lstStyle/>
          <a:p>
            <a:pPr marL="228600" indent="-228600">
              <a:buFont typeface="Arial" pitchFamily="34" charset="0"/>
              <a:buChar char="•"/>
            </a:pPr>
            <a:r>
              <a:rPr lang="en-US" sz="2800" dirty="0" smtClean="0"/>
              <a:t>On the back side of the handout provided, complete the first three columns based on your input on the front side</a:t>
            </a:r>
          </a:p>
          <a:p>
            <a:pPr marL="228600" indent="-228600"/>
            <a:endParaRPr lang="en-US" sz="2800" dirty="0" smtClean="0"/>
          </a:p>
          <a:p>
            <a:pPr marL="228600" indent="-228600">
              <a:buFont typeface="Arial" pitchFamily="34" charset="0"/>
              <a:buChar char="•"/>
            </a:pPr>
            <a:r>
              <a:rPr lang="en-US" sz="2800" dirty="0" smtClean="0"/>
              <a:t>For the </a:t>
            </a:r>
            <a:r>
              <a:rPr lang="en-US" sz="2800" b="1" dirty="0" smtClean="0"/>
              <a:t>Common Core/NC Essential Standards Correlation </a:t>
            </a:r>
            <a:r>
              <a:rPr lang="en-US" sz="2800" dirty="0" smtClean="0"/>
              <a:t>column,  search your new standards for those major concepts/skills; provide the objective  number and a brief description of all occurrences</a:t>
            </a:r>
          </a:p>
          <a:p>
            <a:pPr marL="228600" indent="-228600" algn="ctr"/>
            <a:r>
              <a:rPr lang="en-US" sz="2800" dirty="0" smtClean="0">
                <a:solidFill>
                  <a:srgbClr val="FF0000"/>
                </a:solidFill>
                <a:hlinkClick r:id="" action="ppaction://noaction"/>
              </a:rPr>
              <a:t>Instructions on Locating </a:t>
            </a:r>
            <a:r>
              <a:rPr lang="en-US" sz="2800" dirty="0" smtClean="0">
                <a:solidFill>
                  <a:srgbClr val="FF0000"/>
                </a:solidFill>
                <a:hlinkClick r:id="" action="ppaction://noaction"/>
              </a:rPr>
              <a:t>YOUR Standards</a:t>
            </a:r>
            <a:endParaRPr lang="en-US" sz="2800" dirty="0" smtClean="0">
              <a:solidFill>
                <a:srgbClr val="FF0000"/>
              </a:solidFill>
            </a:endParaRPr>
          </a:p>
          <a:p>
            <a:pPr marL="228600" indent="-228600" algn="ctr"/>
            <a:endParaRPr lang="en-US" sz="2800" dirty="0" smtClean="0">
              <a:solidFill>
                <a:srgbClr val="FF0000"/>
              </a:solidFill>
            </a:endParaRPr>
          </a:p>
          <a:p>
            <a:pPr marL="228600" indent="-228600" algn="ctr"/>
            <a:r>
              <a:rPr lang="en-US" sz="2800" dirty="0" smtClean="0">
                <a:solidFill>
                  <a:srgbClr val="C00000"/>
                </a:solidFill>
              </a:rPr>
              <a:t>PLEASE PAY CLOSE ATTENTION TO THE DETAILS AND VOCABULARY OF THE STANDARDS; not intended to be new wording for old ways of doing things!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ox(i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box(in)">
                                      <p:cBhvr>
                                        <p:cTn id="12" dur="500"/>
                                        <p:tgtEl>
                                          <p:spTgt spid="5">
                                            <p:txEl>
                                              <p:pRg st="2" end="2"/>
                                            </p:txEl>
                                          </p:spTgt>
                                        </p:tgtEl>
                                      </p:cBhvr>
                                    </p:animEffect>
                                  </p:childTnLst>
                                </p:cTn>
                              </p:par>
                              <p:par>
                                <p:cTn id="13" presetID="4" presetClass="entr" presetSubtype="16"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box(in)">
                                      <p:cBhvr>
                                        <p:cTn id="15" dur="500"/>
                                        <p:tgtEl>
                                          <p:spTgt spid="5">
                                            <p:txEl>
                                              <p:pRg st="3" end="3"/>
                                            </p:txEl>
                                          </p:spTgt>
                                        </p:tgtEl>
                                      </p:cBhvr>
                                    </p:animEffect>
                                  </p:childTnLst>
                                </p:cTn>
                              </p:par>
                              <p:par>
                                <p:cTn id="16" presetID="4" presetClass="entr" presetSubtype="16" fill="hold" nodeType="withEffect">
                                  <p:stCondLst>
                                    <p:cond delay="0"/>
                                  </p:stCondLst>
                                  <p:childTnLst>
                                    <p:set>
                                      <p:cBhvr>
                                        <p:cTn id="17" dur="1" fill="hold">
                                          <p:stCondLst>
                                            <p:cond delay="0"/>
                                          </p:stCondLst>
                                        </p:cTn>
                                        <p:tgtEl>
                                          <p:spTgt spid="5">
                                            <p:txEl>
                                              <p:pRg st="5" end="5"/>
                                            </p:txEl>
                                          </p:spTgt>
                                        </p:tgtEl>
                                        <p:attrNameLst>
                                          <p:attrName>style.visibility</p:attrName>
                                        </p:attrNameLst>
                                      </p:cBhvr>
                                      <p:to>
                                        <p:strVal val="visible"/>
                                      </p:to>
                                    </p:set>
                                    <p:animEffect transition="in" filter="box(in)">
                                      <p:cBhvr>
                                        <p:cTn id="18"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TotalTime>
  <Words>923</Words>
  <Application>Microsoft Office PowerPoint</Application>
  <PresentationFormat>On-screen Show (4:3)</PresentationFormat>
  <Paragraphs>135</Paragraphs>
  <Slides>18</Slides>
  <Notes>2</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Origin</vt:lpstr>
      <vt:lpstr>Vertical Alignment Professional Development http://vcsk8facilitators.wikispaces.com/ </vt:lpstr>
      <vt:lpstr>Where We’ve Been</vt:lpstr>
      <vt:lpstr>What’s Next</vt:lpstr>
      <vt:lpstr>Curriculum Strands  in Physical Education</vt:lpstr>
      <vt:lpstr>Organization of Strands</vt:lpstr>
      <vt:lpstr>Slide 6</vt:lpstr>
      <vt:lpstr>Slide 7</vt:lpstr>
      <vt:lpstr>Activity: Course Reflection</vt:lpstr>
      <vt:lpstr>Common Core/NC Essential Standards Correlation</vt:lpstr>
      <vt:lpstr>Common Core/NC Essential Standards Correlation cont.</vt:lpstr>
      <vt:lpstr>Power Standards</vt:lpstr>
      <vt:lpstr>Slide 12</vt:lpstr>
      <vt:lpstr>Power Standards Criteria</vt:lpstr>
      <vt:lpstr>What are YOUR Power Standards?</vt:lpstr>
      <vt:lpstr>Where We’re Going</vt:lpstr>
      <vt:lpstr>Before you GO…</vt:lpstr>
      <vt:lpstr>Instructions</vt:lpstr>
      <vt:lpstr>Locating YOUR Standards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Vertical Alignment Professional Development http://vcsk8facilitators.wikispaces.com/ </dc:title>
  <dc:creator>dross</dc:creator>
  <cp:lastModifiedBy>dross</cp:lastModifiedBy>
  <cp:revision>2</cp:revision>
  <dcterms:created xsi:type="dcterms:W3CDTF">2012-02-06T20:06:20Z</dcterms:created>
  <dcterms:modified xsi:type="dcterms:W3CDTF">2012-02-06T20:08:16Z</dcterms:modified>
</cp:coreProperties>
</file>